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5" r:id="rId3"/>
    <p:sldId id="266" r:id="rId4"/>
    <p:sldId id="267" r:id="rId5"/>
    <p:sldId id="258" r:id="rId6"/>
    <p:sldId id="261" r:id="rId7"/>
    <p:sldId id="264" r:id="rId8"/>
    <p:sldId id="268" r:id="rId9"/>
    <p:sldId id="269" r:id="rId10"/>
    <p:sldId id="270" r:id="rId11"/>
    <p:sldId id="271" r:id="rId12"/>
    <p:sldId id="272" r:id="rId13"/>
    <p:sldId id="27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1865B6-CA81-4C52-905E-E40D7D22D9E5}" v="1" dt="2019-09-10T20:44:27.549"/>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Stile chiaro 3 - Color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a Gueli" userId="5bca289e478a9adc" providerId="LiveId" clId="{CE1865B6-CA81-4C52-905E-E40D7D22D9E5}"/>
    <pc:docChg chg="custSel modSld">
      <pc:chgData name="Carla Gueli" userId="5bca289e478a9adc" providerId="LiveId" clId="{CE1865B6-CA81-4C52-905E-E40D7D22D9E5}" dt="2019-09-10T21:10:47.433" v="181" actId="20577"/>
      <pc:docMkLst>
        <pc:docMk/>
      </pc:docMkLst>
      <pc:sldChg chg="modSp">
        <pc:chgData name="Carla Gueli" userId="5bca289e478a9adc" providerId="LiveId" clId="{CE1865B6-CA81-4C52-905E-E40D7D22D9E5}" dt="2019-09-10T19:32:10.335" v="176" actId="27636"/>
        <pc:sldMkLst>
          <pc:docMk/>
          <pc:sldMk cId="3001537038" sldId="256"/>
        </pc:sldMkLst>
        <pc:spChg chg="mod">
          <ac:chgData name="Carla Gueli" userId="5bca289e478a9adc" providerId="LiveId" clId="{CE1865B6-CA81-4C52-905E-E40D7D22D9E5}" dt="2019-09-10T19:32:10.335" v="176" actId="27636"/>
          <ac:spMkLst>
            <pc:docMk/>
            <pc:sldMk cId="3001537038" sldId="256"/>
            <ac:spMk id="3" creationId="{90D4D5FE-E2E3-4A82-99B1-886794341D79}"/>
          </ac:spMkLst>
        </pc:spChg>
      </pc:sldChg>
      <pc:sldChg chg="modTransition">
        <pc:chgData name="Carla Gueli" userId="5bca289e478a9adc" providerId="LiveId" clId="{CE1865B6-CA81-4C52-905E-E40D7D22D9E5}" dt="2019-09-10T20:44:27.549" v="177"/>
        <pc:sldMkLst>
          <pc:docMk/>
          <pc:sldMk cId="194150381" sldId="269"/>
        </pc:sldMkLst>
      </pc:sldChg>
      <pc:sldChg chg="modSp">
        <pc:chgData name="Carla Gueli" userId="5bca289e478a9adc" providerId="LiveId" clId="{CE1865B6-CA81-4C52-905E-E40D7D22D9E5}" dt="2019-09-10T21:10:47.433" v="181" actId="20577"/>
        <pc:sldMkLst>
          <pc:docMk/>
          <pc:sldMk cId="594931843" sldId="272"/>
        </pc:sldMkLst>
        <pc:spChg chg="mod">
          <ac:chgData name="Carla Gueli" userId="5bca289e478a9adc" providerId="LiveId" clId="{CE1865B6-CA81-4C52-905E-E40D7D22D9E5}" dt="2019-09-10T21:10:47.433" v="181" actId="20577"/>
          <ac:spMkLst>
            <pc:docMk/>
            <pc:sldMk cId="594931843" sldId="272"/>
            <ac:spMk id="3" creationId="{7BCF5092-A625-438C-AA80-92638DA1E3D9}"/>
          </ac:spMkLst>
        </pc:spChg>
      </pc:sldChg>
      <pc:sldChg chg="modSp">
        <pc:chgData name="Carla Gueli" userId="5bca289e478a9adc" providerId="LiveId" clId="{CE1865B6-CA81-4C52-905E-E40D7D22D9E5}" dt="2019-09-10T19:28:28.733" v="136" actId="20577"/>
        <pc:sldMkLst>
          <pc:docMk/>
          <pc:sldMk cId="971652801" sldId="273"/>
        </pc:sldMkLst>
        <pc:spChg chg="mod">
          <ac:chgData name="Carla Gueli" userId="5bca289e478a9adc" providerId="LiveId" clId="{CE1865B6-CA81-4C52-905E-E40D7D22D9E5}" dt="2019-09-10T19:28:28.733" v="136" actId="20577"/>
          <ac:spMkLst>
            <pc:docMk/>
            <pc:sldMk cId="971652801" sldId="273"/>
            <ac:spMk id="3" creationId="{B19D0067-A1FE-48F1-AA99-A24B6241EA19}"/>
          </ac:spMkLst>
        </pc:sp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png"/></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164B26-3659-4559-A647-5735F7C0BEE4}"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it-IT"/>
        </a:p>
      </dgm:t>
    </dgm:pt>
    <dgm:pt modelId="{2522D2F8-D852-4191-BCD1-D60E0610C79C}">
      <dgm:prSet phldrT="[Testo]"/>
      <dgm:spPr/>
      <dgm:t>
        <a:bodyPr/>
        <a:lstStyle/>
        <a:p>
          <a:pPr>
            <a:lnSpc>
              <a:spcPct val="100000"/>
            </a:lnSpc>
            <a:defRPr b="1"/>
          </a:pPr>
          <a:r>
            <a:rPr lang="it-IT"/>
            <a:t>Alleanza scuola-università</a:t>
          </a:r>
        </a:p>
      </dgm:t>
    </dgm:pt>
    <dgm:pt modelId="{86B8CC99-A68D-4BA0-BF2F-5136636DCBA5}" type="parTrans" cxnId="{A446C907-D853-4354-8D59-EBC900AE8D8E}">
      <dgm:prSet/>
      <dgm:spPr/>
      <dgm:t>
        <a:bodyPr/>
        <a:lstStyle/>
        <a:p>
          <a:endParaRPr lang="it-IT"/>
        </a:p>
      </dgm:t>
    </dgm:pt>
    <dgm:pt modelId="{34186B27-0F16-4CF0-BCF2-D8B8C10D073D}" type="sibTrans" cxnId="{A446C907-D853-4354-8D59-EBC900AE8D8E}">
      <dgm:prSet/>
      <dgm:spPr/>
      <dgm:t>
        <a:bodyPr/>
        <a:lstStyle/>
        <a:p>
          <a:endParaRPr lang="it-IT"/>
        </a:p>
      </dgm:t>
    </dgm:pt>
    <dgm:pt modelId="{A3AA3768-7D87-456F-80DF-CA486E31B419}">
      <dgm:prSet phldrT="[Testo]"/>
      <dgm:spPr/>
      <dgm:t>
        <a:bodyPr/>
        <a:lstStyle/>
        <a:p>
          <a:pPr>
            <a:lnSpc>
              <a:spcPct val="100000"/>
            </a:lnSpc>
          </a:pPr>
          <a:r>
            <a:rPr lang="it-IT" dirty="0"/>
            <a:t>Scuola come terreno di ricerca</a:t>
          </a:r>
        </a:p>
      </dgm:t>
    </dgm:pt>
    <dgm:pt modelId="{5C51F93F-7BC9-4B04-80B6-AAACA8FCD791}" type="parTrans" cxnId="{57D38D07-5E0C-4067-B451-B3428E654800}">
      <dgm:prSet/>
      <dgm:spPr/>
      <dgm:t>
        <a:bodyPr/>
        <a:lstStyle/>
        <a:p>
          <a:endParaRPr lang="it-IT"/>
        </a:p>
      </dgm:t>
    </dgm:pt>
    <dgm:pt modelId="{A3720B7F-61A1-42D2-8CAC-6AA409584A6B}" type="sibTrans" cxnId="{57D38D07-5E0C-4067-B451-B3428E654800}">
      <dgm:prSet/>
      <dgm:spPr/>
      <dgm:t>
        <a:bodyPr/>
        <a:lstStyle/>
        <a:p>
          <a:endParaRPr lang="it-IT"/>
        </a:p>
      </dgm:t>
    </dgm:pt>
    <dgm:pt modelId="{4DBE6382-3A3A-4FF1-B22E-E33971791192}" type="pres">
      <dgm:prSet presAssocID="{91164B26-3659-4559-A647-5735F7C0BEE4}" presName="root" presStyleCnt="0">
        <dgm:presLayoutVars>
          <dgm:dir/>
          <dgm:resizeHandles val="exact"/>
        </dgm:presLayoutVars>
      </dgm:prSet>
      <dgm:spPr/>
    </dgm:pt>
    <dgm:pt modelId="{FEED5376-4AD8-4D81-B6A6-60E8B74F2687}" type="pres">
      <dgm:prSet presAssocID="{2522D2F8-D852-4191-BCD1-D60E0610C79C}" presName="compNode" presStyleCnt="0"/>
      <dgm:spPr/>
    </dgm:pt>
    <dgm:pt modelId="{1C37D935-EA82-48AE-84F1-6F906E24F567}" type="pres">
      <dgm:prSet presAssocID="{2522D2F8-D852-4191-BCD1-D60E0610C79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353B295E-2F97-44C5-A04F-DA98F598ABAB}" type="pres">
      <dgm:prSet presAssocID="{2522D2F8-D852-4191-BCD1-D60E0610C79C}" presName="iconSpace" presStyleCnt="0"/>
      <dgm:spPr/>
    </dgm:pt>
    <dgm:pt modelId="{1A1FE5F9-5268-4ABF-A245-260BF9EEDB46}" type="pres">
      <dgm:prSet presAssocID="{2522D2F8-D852-4191-BCD1-D60E0610C79C}" presName="parTx" presStyleLbl="revTx" presStyleIdx="0" presStyleCnt="2">
        <dgm:presLayoutVars>
          <dgm:chMax val="0"/>
          <dgm:chPref val="0"/>
        </dgm:presLayoutVars>
      </dgm:prSet>
      <dgm:spPr/>
    </dgm:pt>
    <dgm:pt modelId="{7753A8C0-5067-41A6-B88F-3E16187C493B}" type="pres">
      <dgm:prSet presAssocID="{2522D2F8-D852-4191-BCD1-D60E0610C79C}" presName="txSpace" presStyleCnt="0"/>
      <dgm:spPr/>
    </dgm:pt>
    <dgm:pt modelId="{09BCC10D-CA0D-40B1-865D-EB1147816BFF}" type="pres">
      <dgm:prSet presAssocID="{2522D2F8-D852-4191-BCD1-D60E0610C79C}" presName="desTx" presStyleLbl="revTx" presStyleIdx="1" presStyleCnt="2">
        <dgm:presLayoutVars/>
      </dgm:prSet>
      <dgm:spPr/>
    </dgm:pt>
  </dgm:ptLst>
  <dgm:cxnLst>
    <dgm:cxn modelId="{57D38D07-5E0C-4067-B451-B3428E654800}" srcId="{2522D2F8-D852-4191-BCD1-D60E0610C79C}" destId="{A3AA3768-7D87-456F-80DF-CA486E31B419}" srcOrd="0" destOrd="0" parTransId="{5C51F93F-7BC9-4B04-80B6-AAACA8FCD791}" sibTransId="{A3720B7F-61A1-42D2-8CAC-6AA409584A6B}"/>
    <dgm:cxn modelId="{A446C907-D853-4354-8D59-EBC900AE8D8E}" srcId="{91164B26-3659-4559-A647-5735F7C0BEE4}" destId="{2522D2F8-D852-4191-BCD1-D60E0610C79C}" srcOrd="0" destOrd="0" parTransId="{86B8CC99-A68D-4BA0-BF2F-5136636DCBA5}" sibTransId="{34186B27-0F16-4CF0-BCF2-D8B8C10D073D}"/>
    <dgm:cxn modelId="{49ACC82D-1327-46CB-B55D-CC67ECFEBF9C}" type="presOf" srcId="{A3AA3768-7D87-456F-80DF-CA486E31B419}" destId="{09BCC10D-CA0D-40B1-865D-EB1147816BFF}" srcOrd="0" destOrd="0" presId="urn:microsoft.com/office/officeart/2018/5/layout/CenteredIconLabelDescriptionList"/>
    <dgm:cxn modelId="{26E9B840-88F1-4D23-B2F3-A4A4F92A7C06}" type="presOf" srcId="{2522D2F8-D852-4191-BCD1-D60E0610C79C}" destId="{1A1FE5F9-5268-4ABF-A245-260BF9EEDB46}" srcOrd="0" destOrd="0" presId="urn:microsoft.com/office/officeart/2018/5/layout/CenteredIconLabelDescriptionList"/>
    <dgm:cxn modelId="{F40F89B7-F035-441B-B434-D91A3F76AED2}" type="presOf" srcId="{91164B26-3659-4559-A647-5735F7C0BEE4}" destId="{4DBE6382-3A3A-4FF1-B22E-E33971791192}" srcOrd="0" destOrd="0" presId="urn:microsoft.com/office/officeart/2018/5/layout/CenteredIconLabelDescriptionList"/>
    <dgm:cxn modelId="{EB5A1D3D-1123-4B30-ACC3-EF61F16321AF}" type="presParOf" srcId="{4DBE6382-3A3A-4FF1-B22E-E33971791192}" destId="{FEED5376-4AD8-4D81-B6A6-60E8B74F2687}" srcOrd="0" destOrd="0" presId="urn:microsoft.com/office/officeart/2018/5/layout/CenteredIconLabelDescriptionList"/>
    <dgm:cxn modelId="{C4CFEFA2-A28B-40B6-9A7D-DC275B7EEB67}" type="presParOf" srcId="{FEED5376-4AD8-4D81-B6A6-60E8B74F2687}" destId="{1C37D935-EA82-48AE-84F1-6F906E24F567}" srcOrd="0" destOrd="0" presId="urn:microsoft.com/office/officeart/2018/5/layout/CenteredIconLabelDescriptionList"/>
    <dgm:cxn modelId="{D3227E90-6043-4484-B841-59CC2B240A73}" type="presParOf" srcId="{FEED5376-4AD8-4D81-B6A6-60E8B74F2687}" destId="{353B295E-2F97-44C5-A04F-DA98F598ABAB}" srcOrd="1" destOrd="0" presId="urn:microsoft.com/office/officeart/2018/5/layout/CenteredIconLabelDescriptionList"/>
    <dgm:cxn modelId="{852B971A-2659-4454-BC18-69E24C848DBA}" type="presParOf" srcId="{FEED5376-4AD8-4D81-B6A6-60E8B74F2687}" destId="{1A1FE5F9-5268-4ABF-A245-260BF9EEDB46}" srcOrd="2" destOrd="0" presId="urn:microsoft.com/office/officeart/2018/5/layout/CenteredIconLabelDescriptionList"/>
    <dgm:cxn modelId="{4ABA2895-CD59-41FF-93DB-017394743D3C}" type="presParOf" srcId="{FEED5376-4AD8-4D81-B6A6-60E8B74F2687}" destId="{7753A8C0-5067-41A6-B88F-3E16187C493B}" srcOrd="3" destOrd="0" presId="urn:microsoft.com/office/officeart/2018/5/layout/CenteredIconLabelDescriptionList"/>
    <dgm:cxn modelId="{FD40074A-3380-4483-A285-B53B45FA822D}" type="presParOf" srcId="{FEED5376-4AD8-4D81-B6A6-60E8B74F2687}" destId="{09BCC10D-CA0D-40B1-865D-EB1147816BFF}"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164B26-3659-4559-A647-5735F7C0BEE4}"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it-IT"/>
        </a:p>
      </dgm:t>
    </dgm:pt>
    <dgm:pt modelId="{2522D2F8-D852-4191-BCD1-D60E0610C79C}">
      <dgm:prSet phldrT="[Testo]"/>
      <dgm:spPr/>
      <dgm:t>
        <a:bodyPr/>
        <a:lstStyle/>
        <a:p>
          <a:pPr>
            <a:lnSpc>
              <a:spcPct val="100000"/>
            </a:lnSpc>
            <a:defRPr b="1"/>
          </a:pPr>
          <a:r>
            <a:rPr lang="it-IT"/>
            <a:t>Alleanza scuola-università</a:t>
          </a:r>
        </a:p>
      </dgm:t>
    </dgm:pt>
    <dgm:pt modelId="{86B8CC99-A68D-4BA0-BF2F-5136636DCBA5}" type="parTrans" cxnId="{A446C907-D853-4354-8D59-EBC900AE8D8E}">
      <dgm:prSet/>
      <dgm:spPr/>
      <dgm:t>
        <a:bodyPr/>
        <a:lstStyle/>
        <a:p>
          <a:endParaRPr lang="it-IT"/>
        </a:p>
      </dgm:t>
    </dgm:pt>
    <dgm:pt modelId="{34186B27-0F16-4CF0-BCF2-D8B8C10D073D}" type="sibTrans" cxnId="{A446C907-D853-4354-8D59-EBC900AE8D8E}">
      <dgm:prSet/>
      <dgm:spPr/>
      <dgm:t>
        <a:bodyPr/>
        <a:lstStyle/>
        <a:p>
          <a:endParaRPr lang="it-IT"/>
        </a:p>
      </dgm:t>
    </dgm:pt>
    <dgm:pt modelId="{A3AA3768-7D87-456F-80DF-CA486E31B419}">
      <dgm:prSet phldrT="[Testo]"/>
      <dgm:spPr/>
      <dgm:t>
        <a:bodyPr/>
        <a:lstStyle/>
        <a:p>
          <a:pPr>
            <a:lnSpc>
              <a:spcPct val="100000"/>
            </a:lnSpc>
          </a:pPr>
          <a:r>
            <a:rPr lang="it-IT" dirty="0"/>
            <a:t>Scuola come terreno di ricerca</a:t>
          </a:r>
        </a:p>
      </dgm:t>
    </dgm:pt>
    <dgm:pt modelId="{5C51F93F-7BC9-4B04-80B6-AAACA8FCD791}" type="parTrans" cxnId="{57D38D07-5E0C-4067-B451-B3428E654800}">
      <dgm:prSet/>
      <dgm:spPr/>
      <dgm:t>
        <a:bodyPr/>
        <a:lstStyle/>
        <a:p>
          <a:endParaRPr lang="it-IT"/>
        </a:p>
      </dgm:t>
    </dgm:pt>
    <dgm:pt modelId="{A3720B7F-61A1-42D2-8CAC-6AA409584A6B}" type="sibTrans" cxnId="{57D38D07-5E0C-4067-B451-B3428E654800}">
      <dgm:prSet/>
      <dgm:spPr/>
      <dgm:t>
        <a:bodyPr/>
        <a:lstStyle/>
        <a:p>
          <a:endParaRPr lang="it-IT"/>
        </a:p>
      </dgm:t>
    </dgm:pt>
    <dgm:pt modelId="{A2A3A5C9-F82C-4540-829D-DF1DB1B64470}">
      <dgm:prSet phldrT="[Testo]"/>
      <dgm:spPr/>
      <dgm:t>
        <a:bodyPr/>
        <a:lstStyle/>
        <a:p>
          <a:pPr>
            <a:lnSpc>
              <a:spcPct val="100000"/>
            </a:lnSpc>
            <a:defRPr b="1"/>
          </a:pPr>
          <a:r>
            <a:rPr lang="it-IT"/>
            <a:t>Insegnante Ricercatore</a:t>
          </a:r>
        </a:p>
      </dgm:t>
    </dgm:pt>
    <dgm:pt modelId="{2F5699B7-07C5-4FC4-BDC0-6DA66F59DEA5}" type="parTrans" cxnId="{A64964DE-22A5-4600-817E-9945515F9E80}">
      <dgm:prSet/>
      <dgm:spPr/>
      <dgm:t>
        <a:bodyPr/>
        <a:lstStyle/>
        <a:p>
          <a:endParaRPr lang="it-IT"/>
        </a:p>
      </dgm:t>
    </dgm:pt>
    <dgm:pt modelId="{951F49CA-2BF9-49D5-B5E6-7337451EC3B0}" type="sibTrans" cxnId="{A64964DE-22A5-4600-817E-9945515F9E80}">
      <dgm:prSet/>
      <dgm:spPr/>
      <dgm:t>
        <a:bodyPr/>
        <a:lstStyle/>
        <a:p>
          <a:endParaRPr lang="it-IT"/>
        </a:p>
      </dgm:t>
    </dgm:pt>
    <dgm:pt modelId="{1ADD9B68-037E-482B-8816-59280CEA1698}">
      <dgm:prSet phldrT="[Testo]"/>
      <dgm:spPr/>
      <dgm:t>
        <a:bodyPr/>
        <a:lstStyle/>
        <a:p>
          <a:pPr>
            <a:lnSpc>
              <a:spcPct val="100000"/>
            </a:lnSpc>
          </a:pPr>
          <a:r>
            <a:rPr lang="it-IT" dirty="0" err="1"/>
            <a:t>Olmetti-Peja</a:t>
          </a:r>
          <a:r>
            <a:rPr lang="it-IT" dirty="0"/>
            <a:t>, 1998</a:t>
          </a:r>
        </a:p>
      </dgm:t>
    </dgm:pt>
    <dgm:pt modelId="{B690968A-BACD-4D10-979B-5A02936782F3}" type="parTrans" cxnId="{EAD3579A-9E0B-45F5-838D-FF181509DA0A}">
      <dgm:prSet/>
      <dgm:spPr/>
      <dgm:t>
        <a:bodyPr/>
        <a:lstStyle/>
        <a:p>
          <a:endParaRPr lang="it-IT"/>
        </a:p>
      </dgm:t>
    </dgm:pt>
    <dgm:pt modelId="{04267283-F99B-4B74-9932-59F8B0F56203}" type="sibTrans" cxnId="{EAD3579A-9E0B-45F5-838D-FF181509DA0A}">
      <dgm:prSet/>
      <dgm:spPr/>
      <dgm:t>
        <a:bodyPr/>
        <a:lstStyle/>
        <a:p>
          <a:endParaRPr lang="it-IT"/>
        </a:p>
      </dgm:t>
    </dgm:pt>
    <dgm:pt modelId="{4DBE6382-3A3A-4FF1-B22E-E33971791192}" type="pres">
      <dgm:prSet presAssocID="{91164B26-3659-4559-A647-5735F7C0BEE4}" presName="root" presStyleCnt="0">
        <dgm:presLayoutVars>
          <dgm:dir/>
          <dgm:resizeHandles val="exact"/>
        </dgm:presLayoutVars>
      </dgm:prSet>
      <dgm:spPr/>
    </dgm:pt>
    <dgm:pt modelId="{FEED5376-4AD8-4D81-B6A6-60E8B74F2687}" type="pres">
      <dgm:prSet presAssocID="{2522D2F8-D852-4191-BCD1-D60E0610C79C}" presName="compNode" presStyleCnt="0"/>
      <dgm:spPr/>
    </dgm:pt>
    <dgm:pt modelId="{1C37D935-EA82-48AE-84F1-6F906E24F567}" type="pres">
      <dgm:prSet presAssocID="{2522D2F8-D852-4191-BCD1-D60E0610C79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353B295E-2F97-44C5-A04F-DA98F598ABAB}" type="pres">
      <dgm:prSet presAssocID="{2522D2F8-D852-4191-BCD1-D60E0610C79C}" presName="iconSpace" presStyleCnt="0"/>
      <dgm:spPr/>
    </dgm:pt>
    <dgm:pt modelId="{1A1FE5F9-5268-4ABF-A245-260BF9EEDB46}" type="pres">
      <dgm:prSet presAssocID="{2522D2F8-D852-4191-BCD1-D60E0610C79C}" presName="parTx" presStyleLbl="revTx" presStyleIdx="0" presStyleCnt="4">
        <dgm:presLayoutVars>
          <dgm:chMax val="0"/>
          <dgm:chPref val="0"/>
        </dgm:presLayoutVars>
      </dgm:prSet>
      <dgm:spPr/>
    </dgm:pt>
    <dgm:pt modelId="{7753A8C0-5067-41A6-B88F-3E16187C493B}" type="pres">
      <dgm:prSet presAssocID="{2522D2F8-D852-4191-BCD1-D60E0610C79C}" presName="txSpace" presStyleCnt="0"/>
      <dgm:spPr/>
    </dgm:pt>
    <dgm:pt modelId="{09BCC10D-CA0D-40B1-865D-EB1147816BFF}" type="pres">
      <dgm:prSet presAssocID="{2522D2F8-D852-4191-BCD1-D60E0610C79C}" presName="desTx" presStyleLbl="revTx" presStyleIdx="1" presStyleCnt="4">
        <dgm:presLayoutVars/>
      </dgm:prSet>
      <dgm:spPr/>
    </dgm:pt>
    <dgm:pt modelId="{15E37B2F-570B-4539-BF54-8EAA3FD2035D}" type="pres">
      <dgm:prSet presAssocID="{34186B27-0F16-4CF0-BCF2-D8B8C10D073D}" presName="sibTrans" presStyleCnt="0"/>
      <dgm:spPr/>
    </dgm:pt>
    <dgm:pt modelId="{CD736BEC-9EDF-4690-BFC3-9D115E30660C}" type="pres">
      <dgm:prSet presAssocID="{A2A3A5C9-F82C-4540-829D-DF1DB1B64470}" presName="compNode" presStyleCnt="0"/>
      <dgm:spPr/>
    </dgm:pt>
    <dgm:pt modelId="{96179EE1-E21C-4A4C-B513-3A9626DB9B6C}" type="pres">
      <dgm:prSet presAssocID="{A2A3A5C9-F82C-4540-829D-DF1DB1B6447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EF976184-7B65-4546-A9E3-F522163614BB}" type="pres">
      <dgm:prSet presAssocID="{A2A3A5C9-F82C-4540-829D-DF1DB1B64470}" presName="iconSpace" presStyleCnt="0"/>
      <dgm:spPr/>
    </dgm:pt>
    <dgm:pt modelId="{AB6AF7D0-4767-4945-A742-8854AC02E887}" type="pres">
      <dgm:prSet presAssocID="{A2A3A5C9-F82C-4540-829D-DF1DB1B64470}" presName="parTx" presStyleLbl="revTx" presStyleIdx="2" presStyleCnt="4">
        <dgm:presLayoutVars>
          <dgm:chMax val="0"/>
          <dgm:chPref val="0"/>
        </dgm:presLayoutVars>
      </dgm:prSet>
      <dgm:spPr/>
    </dgm:pt>
    <dgm:pt modelId="{278F04AF-3424-40CF-813F-9D53BBD4148E}" type="pres">
      <dgm:prSet presAssocID="{A2A3A5C9-F82C-4540-829D-DF1DB1B64470}" presName="txSpace" presStyleCnt="0"/>
      <dgm:spPr/>
    </dgm:pt>
    <dgm:pt modelId="{E38B322B-BE73-4DFD-B601-1DE103105C52}" type="pres">
      <dgm:prSet presAssocID="{A2A3A5C9-F82C-4540-829D-DF1DB1B64470}" presName="desTx" presStyleLbl="revTx" presStyleIdx="3" presStyleCnt="4">
        <dgm:presLayoutVars/>
      </dgm:prSet>
      <dgm:spPr/>
    </dgm:pt>
  </dgm:ptLst>
  <dgm:cxnLst>
    <dgm:cxn modelId="{57D38D07-5E0C-4067-B451-B3428E654800}" srcId="{2522D2F8-D852-4191-BCD1-D60E0610C79C}" destId="{A3AA3768-7D87-456F-80DF-CA486E31B419}" srcOrd="0" destOrd="0" parTransId="{5C51F93F-7BC9-4B04-80B6-AAACA8FCD791}" sibTransId="{A3720B7F-61A1-42D2-8CAC-6AA409584A6B}"/>
    <dgm:cxn modelId="{A446C907-D853-4354-8D59-EBC900AE8D8E}" srcId="{91164B26-3659-4559-A647-5735F7C0BEE4}" destId="{2522D2F8-D852-4191-BCD1-D60E0610C79C}" srcOrd="0" destOrd="0" parTransId="{86B8CC99-A68D-4BA0-BF2F-5136636DCBA5}" sibTransId="{34186B27-0F16-4CF0-BCF2-D8B8C10D073D}"/>
    <dgm:cxn modelId="{49ACC82D-1327-46CB-B55D-CC67ECFEBF9C}" type="presOf" srcId="{A3AA3768-7D87-456F-80DF-CA486E31B419}" destId="{09BCC10D-CA0D-40B1-865D-EB1147816BFF}" srcOrd="0" destOrd="0" presId="urn:microsoft.com/office/officeart/2018/5/layout/CenteredIconLabelDescriptionList"/>
    <dgm:cxn modelId="{26E9B840-88F1-4D23-B2F3-A4A4F92A7C06}" type="presOf" srcId="{2522D2F8-D852-4191-BCD1-D60E0610C79C}" destId="{1A1FE5F9-5268-4ABF-A245-260BF9EEDB46}" srcOrd="0" destOrd="0" presId="urn:microsoft.com/office/officeart/2018/5/layout/CenteredIconLabelDescriptionList"/>
    <dgm:cxn modelId="{9F865A46-D683-40F1-A8DF-ED31C0F73111}" type="presOf" srcId="{A2A3A5C9-F82C-4540-829D-DF1DB1B64470}" destId="{AB6AF7D0-4767-4945-A742-8854AC02E887}" srcOrd="0" destOrd="0" presId="urn:microsoft.com/office/officeart/2018/5/layout/CenteredIconLabelDescriptionList"/>
    <dgm:cxn modelId="{EAD3579A-9E0B-45F5-838D-FF181509DA0A}" srcId="{A2A3A5C9-F82C-4540-829D-DF1DB1B64470}" destId="{1ADD9B68-037E-482B-8816-59280CEA1698}" srcOrd="0" destOrd="0" parTransId="{B690968A-BACD-4D10-979B-5A02936782F3}" sibTransId="{04267283-F99B-4B74-9932-59F8B0F56203}"/>
    <dgm:cxn modelId="{F40F89B7-F035-441B-B434-D91A3F76AED2}" type="presOf" srcId="{91164B26-3659-4559-A647-5735F7C0BEE4}" destId="{4DBE6382-3A3A-4FF1-B22E-E33971791192}" srcOrd="0" destOrd="0" presId="urn:microsoft.com/office/officeart/2018/5/layout/CenteredIconLabelDescriptionList"/>
    <dgm:cxn modelId="{DA74B7D9-C4B2-49FA-B979-C1275083A4BD}" type="presOf" srcId="{1ADD9B68-037E-482B-8816-59280CEA1698}" destId="{E38B322B-BE73-4DFD-B601-1DE103105C52}" srcOrd="0" destOrd="0" presId="urn:microsoft.com/office/officeart/2018/5/layout/CenteredIconLabelDescriptionList"/>
    <dgm:cxn modelId="{A64964DE-22A5-4600-817E-9945515F9E80}" srcId="{91164B26-3659-4559-A647-5735F7C0BEE4}" destId="{A2A3A5C9-F82C-4540-829D-DF1DB1B64470}" srcOrd="1" destOrd="0" parTransId="{2F5699B7-07C5-4FC4-BDC0-6DA66F59DEA5}" sibTransId="{951F49CA-2BF9-49D5-B5E6-7337451EC3B0}"/>
    <dgm:cxn modelId="{EB5A1D3D-1123-4B30-ACC3-EF61F16321AF}" type="presParOf" srcId="{4DBE6382-3A3A-4FF1-B22E-E33971791192}" destId="{FEED5376-4AD8-4D81-B6A6-60E8B74F2687}" srcOrd="0" destOrd="0" presId="urn:microsoft.com/office/officeart/2018/5/layout/CenteredIconLabelDescriptionList"/>
    <dgm:cxn modelId="{C4CFEFA2-A28B-40B6-9A7D-DC275B7EEB67}" type="presParOf" srcId="{FEED5376-4AD8-4D81-B6A6-60E8B74F2687}" destId="{1C37D935-EA82-48AE-84F1-6F906E24F567}" srcOrd="0" destOrd="0" presId="urn:microsoft.com/office/officeart/2018/5/layout/CenteredIconLabelDescriptionList"/>
    <dgm:cxn modelId="{D3227E90-6043-4484-B841-59CC2B240A73}" type="presParOf" srcId="{FEED5376-4AD8-4D81-B6A6-60E8B74F2687}" destId="{353B295E-2F97-44C5-A04F-DA98F598ABAB}" srcOrd="1" destOrd="0" presId="urn:microsoft.com/office/officeart/2018/5/layout/CenteredIconLabelDescriptionList"/>
    <dgm:cxn modelId="{852B971A-2659-4454-BC18-69E24C848DBA}" type="presParOf" srcId="{FEED5376-4AD8-4D81-B6A6-60E8B74F2687}" destId="{1A1FE5F9-5268-4ABF-A245-260BF9EEDB46}" srcOrd="2" destOrd="0" presId="urn:microsoft.com/office/officeart/2018/5/layout/CenteredIconLabelDescriptionList"/>
    <dgm:cxn modelId="{4ABA2895-CD59-41FF-93DB-017394743D3C}" type="presParOf" srcId="{FEED5376-4AD8-4D81-B6A6-60E8B74F2687}" destId="{7753A8C0-5067-41A6-B88F-3E16187C493B}" srcOrd="3" destOrd="0" presId="urn:microsoft.com/office/officeart/2018/5/layout/CenteredIconLabelDescriptionList"/>
    <dgm:cxn modelId="{FD40074A-3380-4483-A285-B53B45FA822D}" type="presParOf" srcId="{FEED5376-4AD8-4D81-B6A6-60E8B74F2687}" destId="{09BCC10D-CA0D-40B1-865D-EB1147816BFF}" srcOrd="4" destOrd="0" presId="urn:microsoft.com/office/officeart/2018/5/layout/CenteredIconLabelDescriptionList"/>
    <dgm:cxn modelId="{0378C4CE-3D6E-454B-A9E8-F32AC5DEDC9E}" type="presParOf" srcId="{4DBE6382-3A3A-4FF1-B22E-E33971791192}" destId="{15E37B2F-570B-4539-BF54-8EAA3FD2035D}" srcOrd="1" destOrd="0" presId="urn:microsoft.com/office/officeart/2018/5/layout/CenteredIconLabelDescriptionList"/>
    <dgm:cxn modelId="{7A2258D5-12B9-4C61-9519-B5CC43FC754B}" type="presParOf" srcId="{4DBE6382-3A3A-4FF1-B22E-E33971791192}" destId="{CD736BEC-9EDF-4690-BFC3-9D115E30660C}" srcOrd="2" destOrd="0" presId="urn:microsoft.com/office/officeart/2018/5/layout/CenteredIconLabelDescriptionList"/>
    <dgm:cxn modelId="{F214D36D-3D73-4DC8-80CA-C2637B559B90}" type="presParOf" srcId="{CD736BEC-9EDF-4690-BFC3-9D115E30660C}" destId="{96179EE1-E21C-4A4C-B513-3A9626DB9B6C}" srcOrd="0" destOrd="0" presId="urn:microsoft.com/office/officeart/2018/5/layout/CenteredIconLabelDescriptionList"/>
    <dgm:cxn modelId="{EFCD96B6-462A-4585-AA35-35D0AB525948}" type="presParOf" srcId="{CD736BEC-9EDF-4690-BFC3-9D115E30660C}" destId="{EF976184-7B65-4546-A9E3-F522163614BB}" srcOrd="1" destOrd="0" presId="urn:microsoft.com/office/officeart/2018/5/layout/CenteredIconLabelDescriptionList"/>
    <dgm:cxn modelId="{371A4832-169E-44CB-916C-C203868F0AC4}" type="presParOf" srcId="{CD736BEC-9EDF-4690-BFC3-9D115E30660C}" destId="{AB6AF7D0-4767-4945-A742-8854AC02E887}" srcOrd="2" destOrd="0" presId="urn:microsoft.com/office/officeart/2018/5/layout/CenteredIconLabelDescriptionList"/>
    <dgm:cxn modelId="{15D1FC6B-2F9D-44E7-A86A-A5F1B1B99B00}" type="presParOf" srcId="{CD736BEC-9EDF-4690-BFC3-9D115E30660C}" destId="{278F04AF-3424-40CF-813F-9D53BBD4148E}" srcOrd="3" destOrd="0" presId="urn:microsoft.com/office/officeart/2018/5/layout/CenteredIconLabelDescriptionList"/>
    <dgm:cxn modelId="{ACCE40D9-5182-46B2-881B-9E3C14399BDE}" type="presParOf" srcId="{CD736BEC-9EDF-4690-BFC3-9D115E30660C}" destId="{E38B322B-BE73-4DFD-B601-1DE103105C52}"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164B26-3659-4559-A647-5735F7C0BEE4}"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it-IT"/>
        </a:p>
      </dgm:t>
    </dgm:pt>
    <dgm:pt modelId="{2522D2F8-D852-4191-BCD1-D60E0610C79C}">
      <dgm:prSet phldrT="[Testo]"/>
      <dgm:spPr/>
      <dgm:t>
        <a:bodyPr/>
        <a:lstStyle/>
        <a:p>
          <a:pPr>
            <a:lnSpc>
              <a:spcPct val="100000"/>
            </a:lnSpc>
            <a:defRPr b="1"/>
          </a:pPr>
          <a:r>
            <a:rPr lang="it-IT"/>
            <a:t>Alleanza scuola-università</a:t>
          </a:r>
        </a:p>
      </dgm:t>
    </dgm:pt>
    <dgm:pt modelId="{86B8CC99-A68D-4BA0-BF2F-5136636DCBA5}" type="parTrans" cxnId="{A446C907-D853-4354-8D59-EBC900AE8D8E}">
      <dgm:prSet/>
      <dgm:spPr/>
      <dgm:t>
        <a:bodyPr/>
        <a:lstStyle/>
        <a:p>
          <a:endParaRPr lang="it-IT"/>
        </a:p>
      </dgm:t>
    </dgm:pt>
    <dgm:pt modelId="{34186B27-0F16-4CF0-BCF2-D8B8C10D073D}" type="sibTrans" cxnId="{A446C907-D853-4354-8D59-EBC900AE8D8E}">
      <dgm:prSet/>
      <dgm:spPr/>
      <dgm:t>
        <a:bodyPr/>
        <a:lstStyle/>
        <a:p>
          <a:endParaRPr lang="it-IT"/>
        </a:p>
      </dgm:t>
    </dgm:pt>
    <dgm:pt modelId="{A3AA3768-7D87-456F-80DF-CA486E31B419}">
      <dgm:prSet phldrT="[Testo]"/>
      <dgm:spPr/>
      <dgm:t>
        <a:bodyPr/>
        <a:lstStyle/>
        <a:p>
          <a:pPr>
            <a:lnSpc>
              <a:spcPct val="100000"/>
            </a:lnSpc>
          </a:pPr>
          <a:r>
            <a:rPr lang="it-IT" dirty="0"/>
            <a:t>Scuola come terreno di ricerca</a:t>
          </a:r>
        </a:p>
      </dgm:t>
    </dgm:pt>
    <dgm:pt modelId="{5C51F93F-7BC9-4B04-80B6-AAACA8FCD791}" type="parTrans" cxnId="{57D38D07-5E0C-4067-B451-B3428E654800}">
      <dgm:prSet/>
      <dgm:spPr/>
      <dgm:t>
        <a:bodyPr/>
        <a:lstStyle/>
        <a:p>
          <a:endParaRPr lang="it-IT"/>
        </a:p>
      </dgm:t>
    </dgm:pt>
    <dgm:pt modelId="{A3720B7F-61A1-42D2-8CAC-6AA409584A6B}" type="sibTrans" cxnId="{57D38D07-5E0C-4067-B451-B3428E654800}">
      <dgm:prSet/>
      <dgm:spPr/>
      <dgm:t>
        <a:bodyPr/>
        <a:lstStyle/>
        <a:p>
          <a:endParaRPr lang="it-IT"/>
        </a:p>
      </dgm:t>
    </dgm:pt>
    <dgm:pt modelId="{A2A3A5C9-F82C-4540-829D-DF1DB1B64470}">
      <dgm:prSet phldrT="[Testo]"/>
      <dgm:spPr/>
      <dgm:t>
        <a:bodyPr/>
        <a:lstStyle/>
        <a:p>
          <a:pPr>
            <a:lnSpc>
              <a:spcPct val="100000"/>
            </a:lnSpc>
            <a:defRPr b="1"/>
          </a:pPr>
          <a:r>
            <a:rPr lang="it-IT" dirty="0"/>
            <a:t>Insegnante Ricercatore</a:t>
          </a:r>
        </a:p>
      </dgm:t>
    </dgm:pt>
    <dgm:pt modelId="{2F5699B7-07C5-4FC4-BDC0-6DA66F59DEA5}" type="parTrans" cxnId="{A64964DE-22A5-4600-817E-9945515F9E80}">
      <dgm:prSet/>
      <dgm:spPr/>
      <dgm:t>
        <a:bodyPr/>
        <a:lstStyle/>
        <a:p>
          <a:endParaRPr lang="it-IT"/>
        </a:p>
      </dgm:t>
    </dgm:pt>
    <dgm:pt modelId="{951F49CA-2BF9-49D5-B5E6-7337451EC3B0}" type="sibTrans" cxnId="{A64964DE-22A5-4600-817E-9945515F9E80}">
      <dgm:prSet/>
      <dgm:spPr/>
      <dgm:t>
        <a:bodyPr/>
        <a:lstStyle/>
        <a:p>
          <a:endParaRPr lang="it-IT"/>
        </a:p>
      </dgm:t>
    </dgm:pt>
    <dgm:pt modelId="{1ADD9B68-037E-482B-8816-59280CEA1698}">
      <dgm:prSet phldrT="[Testo]"/>
      <dgm:spPr/>
      <dgm:t>
        <a:bodyPr/>
        <a:lstStyle/>
        <a:p>
          <a:pPr>
            <a:lnSpc>
              <a:spcPct val="100000"/>
            </a:lnSpc>
          </a:pPr>
          <a:r>
            <a:rPr lang="it-IT" dirty="0" err="1"/>
            <a:t>Olmetti-Peja</a:t>
          </a:r>
          <a:r>
            <a:rPr lang="it-IT" dirty="0"/>
            <a:t>, 1998</a:t>
          </a:r>
        </a:p>
      </dgm:t>
    </dgm:pt>
    <dgm:pt modelId="{B690968A-BACD-4D10-979B-5A02936782F3}" type="parTrans" cxnId="{EAD3579A-9E0B-45F5-838D-FF181509DA0A}">
      <dgm:prSet/>
      <dgm:spPr/>
      <dgm:t>
        <a:bodyPr/>
        <a:lstStyle/>
        <a:p>
          <a:endParaRPr lang="it-IT"/>
        </a:p>
      </dgm:t>
    </dgm:pt>
    <dgm:pt modelId="{04267283-F99B-4B74-9932-59F8B0F56203}" type="sibTrans" cxnId="{EAD3579A-9E0B-45F5-838D-FF181509DA0A}">
      <dgm:prSet/>
      <dgm:spPr/>
      <dgm:t>
        <a:bodyPr/>
        <a:lstStyle/>
        <a:p>
          <a:endParaRPr lang="it-IT"/>
        </a:p>
      </dgm:t>
    </dgm:pt>
    <dgm:pt modelId="{23CEBD1B-C991-4617-9457-17984C7984AB}">
      <dgm:prSet/>
      <dgm:spPr/>
      <dgm:t>
        <a:bodyPr/>
        <a:lstStyle/>
        <a:p>
          <a:pPr>
            <a:lnSpc>
              <a:spcPct val="100000"/>
            </a:lnSpc>
            <a:defRPr b="1"/>
          </a:pPr>
          <a:r>
            <a:rPr lang="it-IT" dirty="0"/>
            <a:t>Alcune  proposte pratiche </a:t>
          </a:r>
        </a:p>
      </dgm:t>
    </dgm:pt>
    <dgm:pt modelId="{EEA69F63-6630-44EF-AD3E-B257E2EA6EB5}" type="parTrans" cxnId="{308840E0-49CF-4A2F-A7A7-3549183F315D}">
      <dgm:prSet/>
      <dgm:spPr/>
      <dgm:t>
        <a:bodyPr/>
        <a:lstStyle/>
        <a:p>
          <a:endParaRPr lang="it-IT"/>
        </a:p>
      </dgm:t>
    </dgm:pt>
    <dgm:pt modelId="{F4613840-274C-46CB-86FC-A71D9E36E339}" type="sibTrans" cxnId="{308840E0-49CF-4A2F-A7A7-3549183F315D}">
      <dgm:prSet/>
      <dgm:spPr/>
      <dgm:t>
        <a:bodyPr/>
        <a:lstStyle/>
        <a:p>
          <a:endParaRPr lang="it-IT"/>
        </a:p>
      </dgm:t>
    </dgm:pt>
    <dgm:pt modelId="{D594776C-2FE4-4D04-8B11-C1981A0A88FE}">
      <dgm:prSet/>
      <dgm:spPr/>
      <dgm:t>
        <a:bodyPr/>
        <a:lstStyle/>
        <a:p>
          <a:pPr>
            <a:lnSpc>
              <a:spcPct val="100000"/>
            </a:lnSpc>
          </a:pPr>
          <a:r>
            <a:rPr lang="it-IT" dirty="0"/>
            <a:t>A partire dalle esperienze di ricerca e del tirocinio di SFP UniRoma3</a:t>
          </a:r>
        </a:p>
        <a:p>
          <a:pPr>
            <a:lnSpc>
              <a:spcPct val="100000"/>
            </a:lnSpc>
          </a:pPr>
          <a:r>
            <a:rPr lang="it-IT" dirty="0"/>
            <a:t>Gueli e Rossanese 2019</a:t>
          </a:r>
        </a:p>
      </dgm:t>
    </dgm:pt>
    <dgm:pt modelId="{63A95878-9BF9-4C28-9FCB-B04B29A152F3}" type="parTrans" cxnId="{974DF93E-91E8-411B-9E70-722C05FAD8CA}">
      <dgm:prSet/>
      <dgm:spPr/>
      <dgm:t>
        <a:bodyPr/>
        <a:lstStyle/>
        <a:p>
          <a:endParaRPr lang="it-IT"/>
        </a:p>
      </dgm:t>
    </dgm:pt>
    <dgm:pt modelId="{A903588D-FB50-47C5-91E3-6EEBB019493A}" type="sibTrans" cxnId="{974DF93E-91E8-411B-9E70-722C05FAD8CA}">
      <dgm:prSet/>
      <dgm:spPr/>
      <dgm:t>
        <a:bodyPr/>
        <a:lstStyle/>
        <a:p>
          <a:endParaRPr lang="it-IT"/>
        </a:p>
      </dgm:t>
    </dgm:pt>
    <dgm:pt modelId="{4DBE6382-3A3A-4FF1-B22E-E33971791192}" type="pres">
      <dgm:prSet presAssocID="{91164B26-3659-4559-A647-5735F7C0BEE4}" presName="root" presStyleCnt="0">
        <dgm:presLayoutVars>
          <dgm:dir/>
          <dgm:resizeHandles val="exact"/>
        </dgm:presLayoutVars>
      </dgm:prSet>
      <dgm:spPr/>
    </dgm:pt>
    <dgm:pt modelId="{FEED5376-4AD8-4D81-B6A6-60E8B74F2687}" type="pres">
      <dgm:prSet presAssocID="{2522D2F8-D852-4191-BCD1-D60E0610C79C}" presName="compNode" presStyleCnt="0"/>
      <dgm:spPr/>
    </dgm:pt>
    <dgm:pt modelId="{1C37D935-EA82-48AE-84F1-6F906E24F567}" type="pres">
      <dgm:prSet presAssocID="{2522D2F8-D852-4191-BCD1-D60E0610C79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353B295E-2F97-44C5-A04F-DA98F598ABAB}" type="pres">
      <dgm:prSet presAssocID="{2522D2F8-D852-4191-BCD1-D60E0610C79C}" presName="iconSpace" presStyleCnt="0"/>
      <dgm:spPr/>
    </dgm:pt>
    <dgm:pt modelId="{1A1FE5F9-5268-4ABF-A245-260BF9EEDB46}" type="pres">
      <dgm:prSet presAssocID="{2522D2F8-D852-4191-BCD1-D60E0610C79C}" presName="parTx" presStyleLbl="revTx" presStyleIdx="0" presStyleCnt="6">
        <dgm:presLayoutVars>
          <dgm:chMax val="0"/>
          <dgm:chPref val="0"/>
        </dgm:presLayoutVars>
      </dgm:prSet>
      <dgm:spPr/>
    </dgm:pt>
    <dgm:pt modelId="{7753A8C0-5067-41A6-B88F-3E16187C493B}" type="pres">
      <dgm:prSet presAssocID="{2522D2F8-D852-4191-BCD1-D60E0610C79C}" presName="txSpace" presStyleCnt="0"/>
      <dgm:spPr/>
    </dgm:pt>
    <dgm:pt modelId="{09BCC10D-CA0D-40B1-865D-EB1147816BFF}" type="pres">
      <dgm:prSet presAssocID="{2522D2F8-D852-4191-BCD1-D60E0610C79C}" presName="desTx" presStyleLbl="revTx" presStyleIdx="1" presStyleCnt="6">
        <dgm:presLayoutVars/>
      </dgm:prSet>
      <dgm:spPr/>
    </dgm:pt>
    <dgm:pt modelId="{15E37B2F-570B-4539-BF54-8EAA3FD2035D}" type="pres">
      <dgm:prSet presAssocID="{34186B27-0F16-4CF0-BCF2-D8B8C10D073D}" presName="sibTrans" presStyleCnt="0"/>
      <dgm:spPr/>
    </dgm:pt>
    <dgm:pt modelId="{CD736BEC-9EDF-4690-BFC3-9D115E30660C}" type="pres">
      <dgm:prSet presAssocID="{A2A3A5C9-F82C-4540-829D-DF1DB1B64470}" presName="compNode" presStyleCnt="0"/>
      <dgm:spPr/>
    </dgm:pt>
    <dgm:pt modelId="{96179EE1-E21C-4A4C-B513-3A9626DB9B6C}" type="pres">
      <dgm:prSet presAssocID="{A2A3A5C9-F82C-4540-829D-DF1DB1B6447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EF976184-7B65-4546-A9E3-F522163614BB}" type="pres">
      <dgm:prSet presAssocID="{A2A3A5C9-F82C-4540-829D-DF1DB1B64470}" presName="iconSpace" presStyleCnt="0"/>
      <dgm:spPr/>
    </dgm:pt>
    <dgm:pt modelId="{AB6AF7D0-4767-4945-A742-8854AC02E887}" type="pres">
      <dgm:prSet presAssocID="{A2A3A5C9-F82C-4540-829D-DF1DB1B64470}" presName="parTx" presStyleLbl="revTx" presStyleIdx="2" presStyleCnt="6">
        <dgm:presLayoutVars>
          <dgm:chMax val="0"/>
          <dgm:chPref val="0"/>
        </dgm:presLayoutVars>
      </dgm:prSet>
      <dgm:spPr/>
    </dgm:pt>
    <dgm:pt modelId="{278F04AF-3424-40CF-813F-9D53BBD4148E}" type="pres">
      <dgm:prSet presAssocID="{A2A3A5C9-F82C-4540-829D-DF1DB1B64470}" presName="txSpace" presStyleCnt="0"/>
      <dgm:spPr/>
    </dgm:pt>
    <dgm:pt modelId="{E38B322B-BE73-4DFD-B601-1DE103105C52}" type="pres">
      <dgm:prSet presAssocID="{A2A3A5C9-F82C-4540-829D-DF1DB1B64470}" presName="desTx" presStyleLbl="revTx" presStyleIdx="3" presStyleCnt="6">
        <dgm:presLayoutVars/>
      </dgm:prSet>
      <dgm:spPr/>
    </dgm:pt>
    <dgm:pt modelId="{CCD42C51-0C00-4CF0-BB70-DEA18884AE64}" type="pres">
      <dgm:prSet presAssocID="{951F49CA-2BF9-49D5-B5E6-7337451EC3B0}" presName="sibTrans" presStyleCnt="0"/>
      <dgm:spPr/>
    </dgm:pt>
    <dgm:pt modelId="{3B877EBC-802F-4272-92CA-D9D679D7DBEB}" type="pres">
      <dgm:prSet presAssocID="{23CEBD1B-C991-4617-9457-17984C7984AB}" presName="compNode" presStyleCnt="0"/>
      <dgm:spPr/>
    </dgm:pt>
    <dgm:pt modelId="{BD5175F6-BA10-49EB-A37B-8B7DCDC00658}" type="pres">
      <dgm:prSet presAssocID="{23CEBD1B-C991-4617-9457-17984C7984A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0613F452-5E5D-4920-8411-D3A86181B95D}" type="pres">
      <dgm:prSet presAssocID="{23CEBD1B-C991-4617-9457-17984C7984AB}" presName="iconSpace" presStyleCnt="0"/>
      <dgm:spPr/>
    </dgm:pt>
    <dgm:pt modelId="{4C4C83FE-83F7-4D7D-8426-A80AC549DCAC}" type="pres">
      <dgm:prSet presAssocID="{23CEBD1B-C991-4617-9457-17984C7984AB}" presName="parTx" presStyleLbl="revTx" presStyleIdx="4" presStyleCnt="6">
        <dgm:presLayoutVars>
          <dgm:chMax val="0"/>
          <dgm:chPref val="0"/>
        </dgm:presLayoutVars>
      </dgm:prSet>
      <dgm:spPr/>
    </dgm:pt>
    <dgm:pt modelId="{415526F6-89B1-45CA-89C8-F7B45D330B9C}" type="pres">
      <dgm:prSet presAssocID="{23CEBD1B-C991-4617-9457-17984C7984AB}" presName="txSpace" presStyleCnt="0"/>
      <dgm:spPr/>
    </dgm:pt>
    <dgm:pt modelId="{D900628D-B7F2-460D-B38F-DD6DF42D832A}" type="pres">
      <dgm:prSet presAssocID="{23CEBD1B-C991-4617-9457-17984C7984AB}" presName="desTx" presStyleLbl="revTx" presStyleIdx="5" presStyleCnt="6">
        <dgm:presLayoutVars/>
      </dgm:prSet>
      <dgm:spPr/>
    </dgm:pt>
  </dgm:ptLst>
  <dgm:cxnLst>
    <dgm:cxn modelId="{57D38D07-5E0C-4067-B451-B3428E654800}" srcId="{2522D2F8-D852-4191-BCD1-D60E0610C79C}" destId="{A3AA3768-7D87-456F-80DF-CA486E31B419}" srcOrd="0" destOrd="0" parTransId="{5C51F93F-7BC9-4B04-80B6-AAACA8FCD791}" sibTransId="{A3720B7F-61A1-42D2-8CAC-6AA409584A6B}"/>
    <dgm:cxn modelId="{A446C907-D853-4354-8D59-EBC900AE8D8E}" srcId="{91164B26-3659-4559-A647-5735F7C0BEE4}" destId="{2522D2F8-D852-4191-BCD1-D60E0610C79C}" srcOrd="0" destOrd="0" parTransId="{86B8CC99-A68D-4BA0-BF2F-5136636DCBA5}" sibTransId="{34186B27-0F16-4CF0-BCF2-D8B8C10D073D}"/>
    <dgm:cxn modelId="{FC9F6420-BFA2-4B25-B6B2-844E6D6F029B}" type="presOf" srcId="{D594776C-2FE4-4D04-8B11-C1981A0A88FE}" destId="{D900628D-B7F2-460D-B38F-DD6DF42D832A}" srcOrd="0" destOrd="0" presId="urn:microsoft.com/office/officeart/2018/5/layout/CenteredIconLabelDescriptionList"/>
    <dgm:cxn modelId="{49ACC82D-1327-46CB-B55D-CC67ECFEBF9C}" type="presOf" srcId="{A3AA3768-7D87-456F-80DF-CA486E31B419}" destId="{09BCC10D-CA0D-40B1-865D-EB1147816BFF}" srcOrd="0" destOrd="0" presId="urn:microsoft.com/office/officeart/2018/5/layout/CenteredIconLabelDescriptionList"/>
    <dgm:cxn modelId="{974DF93E-91E8-411B-9E70-722C05FAD8CA}" srcId="{23CEBD1B-C991-4617-9457-17984C7984AB}" destId="{D594776C-2FE4-4D04-8B11-C1981A0A88FE}" srcOrd="0" destOrd="0" parTransId="{63A95878-9BF9-4C28-9FCB-B04B29A152F3}" sibTransId="{A903588D-FB50-47C5-91E3-6EEBB019493A}"/>
    <dgm:cxn modelId="{26E9B840-88F1-4D23-B2F3-A4A4F92A7C06}" type="presOf" srcId="{2522D2F8-D852-4191-BCD1-D60E0610C79C}" destId="{1A1FE5F9-5268-4ABF-A245-260BF9EEDB46}" srcOrd="0" destOrd="0" presId="urn:microsoft.com/office/officeart/2018/5/layout/CenteredIconLabelDescriptionList"/>
    <dgm:cxn modelId="{9F865A46-D683-40F1-A8DF-ED31C0F73111}" type="presOf" srcId="{A2A3A5C9-F82C-4540-829D-DF1DB1B64470}" destId="{AB6AF7D0-4767-4945-A742-8854AC02E887}" srcOrd="0" destOrd="0" presId="urn:microsoft.com/office/officeart/2018/5/layout/CenteredIconLabelDescriptionList"/>
    <dgm:cxn modelId="{EAD3579A-9E0B-45F5-838D-FF181509DA0A}" srcId="{A2A3A5C9-F82C-4540-829D-DF1DB1B64470}" destId="{1ADD9B68-037E-482B-8816-59280CEA1698}" srcOrd="0" destOrd="0" parTransId="{B690968A-BACD-4D10-979B-5A02936782F3}" sibTransId="{04267283-F99B-4B74-9932-59F8B0F56203}"/>
    <dgm:cxn modelId="{F40F89B7-F035-441B-B434-D91A3F76AED2}" type="presOf" srcId="{91164B26-3659-4559-A647-5735F7C0BEE4}" destId="{4DBE6382-3A3A-4FF1-B22E-E33971791192}" srcOrd="0" destOrd="0" presId="urn:microsoft.com/office/officeart/2018/5/layout/CenteredIconLabelDescriptionList"/>
    <dgm:cxn modelId="{DA74B7D9-C4B2-49FA-B979-C1275083A4BD}" type="presOf" srcId="{1ADD9B68-037E-482B-8816-59280CEA1698}" destId="{E38B322B-BE73-4DFD-B601-1DE103105C52}" srcOrd="0" destOrd="0" presId="urn:microsoft.com/office/officeart/2018/5/layout/CenteredIconLabelDescriptionList"/>
    <dgm:cxn modelId="{A64964DE-22A5-4600-817E-9945515F9E80}" srcId="{91164B26-3659-4559-A647-5735F7C0BEE4}" destId="{A2A3A5C9-F82C-4540-829D-DF1DB1B64470}" srcOrd="1" destOrd="0" parTransId="{2F5699B7-07C5-4FC4-BDC0-6DA66F59DEA5}" sibTransId="{951F49CA-2BF9-49D5-B5E6-7337451EC3B0}"/>
    <dgm:cxn modelId="{308840E0-49CF-4A2F-A7A7-3549183F315D}" srcId="{91164B26-3659-4559-A647-5735F7C0BEE4}" destId="{23CEBD1B-C991-4617-9457-17984C7984AB}" srcOrd="2" destOrd="0" parTransId="{EEA69F63-6630-44EF-AD3E-B257E2EA6EB5}" sibTransId="{F4613840-274C-46CB-86FC-A71D9E36E339}"/>
    <dgm:cxn modelId="{79643AE2-C962-4A3F-9252-64EDE0FF4D16}" type="presOf" srcId="{23CEBD1B-C991-4617-9457-17984C7984AB}" destId="{4C4C83FE-83F7-4D7D-8426-A80AC549DCAC}" srcOrd="0" destOrd="0" presId="urn:microsoft.com/office/officeart/2018/5/layout/CenteredIconLabelDescriptionList"/>
    <dgm:cxn modelId="{EB5A1D3D-1123-4B30-ACC3-EF61F16321AF}" type="presParOf" srcId="{4DBE6382-3A3A-4FF1-B22E-E33971791192}" destId="{FEED5376-4AD8-4D81-B6A6-60E8B74F2687}" srcOrd="0" destOrd="0" presId="urn:microsoft.com/office/officeart/2018/5/layout/CenteredIconLabelDescriptionList"/>
    <dgm:cxn modelId="{C4CFEFA2-A28B-40B6-9A7D-DC275B7EEB67}" type="presParOf" srcId="{FEED5376-4AD8-4D81-B6A6-60E8B74F2687}" destId="{1C37D935-EA82-48AE-84F1-6F906E24F567}" srcOrd="0" destOrd="0" presId="urn:microsoft.com/office/officeart/2018/5/layout/CenteredIconLabelDescriptionList"/>
    <dgm:cxn modelId="{D3227E90-6043-4484-B841-59CC2B240A73}" type="presParOf" srcId="{FEED5376-4AD8-4D81-B6A6-60E8B74F2687}" destId="{353B295E-2F97-44C5-A04F-DA98F598ABAB}" srcOrd="1" destOrd="0" presId="urn:microsoft.com/office/officeart/2018/5/layout/CenteredIconLabelDescriptionList"/>
    <dgm:cxn modelId="{852B971A-2659-4454-BC18-69E24C848DBA}" type="presParOf" srcId="{FEED5376-4AD8-4D81-B6A6-60E8B74F2687}" destId="{1A1FE5F9-5268-4ABF-A245-260BF9EEDB46}" srcOrd="2" destOrd="0" presId="urn:microsoft.com/office/officeart/2018/5/layout/CenteredIconLabelDescriptionList"/>
    <dgm:cxn modelId="{4ABA2895-CD59-41FF-93DB-017394743D3C}" type="presParOf" srcId="{FEED5376-4AD8-4D81-B6A6-60E8B74F2687}" destId="{7753A8C0-5067-41A6-B88F-3E16187C493B}" srcOrd="3" destOrd="0" presId="urn:microsoft.com/office/officeart/2018/5/layout/CenteredIconLabelDescriptionList"/>
    <dgm:cxn modelId="{FD40074A-3380-4483-A285-B53B45FA822D}" type="presParOf" srcId="{FEED5376-4AD8-4D81-B6A6-60E8B74F2687}" destId="{09BCC10D-CA0D-40B1-865D-EB1147816BFF}" srcOrd="4" destOrd="0" presId="urn:microsoft.com/office/officeart/2018/5/layout/CenteredIconLabelDescriptionList"/>
    <dgm:cxn modelId="{0378C4CE-3D6E-454B-A9E8-F32AC5DEDC9E}" type="presParOf" srcId="{4DBE6382-3A3A-4FF1-B22E-E33971791192}" destId="{15E37B2F-570B-4539-BF54-8EAA3FD2035D}" srcOrd="1" destOrd="0" presId="urn:microsoft.com/office/officeart/2018/5/layout/CenteredIconLabelDescriptionList"/>
    <dgm:cxn modelId="{7A2258D5-12B9-4C61-9519-B5CC43FC754B}" type="presParOf" srcId="{4DBE6382-3A3A-4FF1-B22E-E33971791192}" destId="{CD736BEC-9EDF-4690-BFC3-9D115E30660C}" srcOrd="2" destOrd="0" presId="urn:microsoft.com/office/officeart/2018/5/layout/CenteredIconLabelDescriptionList"/>
    <dgm:cxn modelId="{F214D36D-3D73-4DC8-80CA-C2637B559B90}" type="presParOf" srcId="{CD736BEC-9EDF-4690-BFC3-9D115E30660C}" destId="{96179EE1-E21C-4A4C-B513-3A9626DB9B6C}" srcOrd="0" destOrd="0" presId="urn:microsoft.com/office/officeart/2018/5/layout/CenteredIconLabelDescriptionList"/>
    <dgm:cxn modelId="{EFCD96B6-462A-4585-AA35-35D0AB525948}" type="presParOf" srcId="{CD736BEC-9EDF-4690-BFC3-9D115E30660C}" destId="{EF976184-7B65-4546-A9E3-F522163614BB}" srcOrd="1" destOrd="0" presId="urn:microsoft.com/office/officeart/2018/5/layout/CenteredIconLabelDescriptionList"/>
    <dgm:cxn modelId="{371A4832-169E-44CB-916C-C203868F0AC4}" type="presParOf" srcId="{CD736BEC-9EDF-4690-BFC3-9D115E30660C}" destId="{AB6AF7D0-4767-4945-A742-8854AC02E887}" srcOrd="2" destOrd="0" presId="urn:microsoft.com/office/officeart/2018/5/layout/CenteredIconLabelDescriptionList"/>
    <dgm:cxn modelId="{15D1FC6B-2F9D-44E7-A86A-A5F1B1B99B00}" type="presParOf" srcId="{CD736BEC-9EDF-4690-BFC3-9D115E30660C}" destId="{278F04AF-3424-40CF-813F-9D53BBD4148E}" srcOrd="3" destOrd="0" presId="urn:microsoft.com/office/officeart/2018/5/layout/CenteredIconLabelDescriptionList"/>
    <dgm:cxn modelId="{ACCE40D9-5182-46B2-881B-9E3C14399BDE}" type="presParOf" srcId="{CD736BEC-9EDF-4690-BFC3-9D115E30660C}" destId="{E38B322B-BE73-4DFD-B601-1DE103105C52}" srcOrd="4" destOrd="0" presId="urn:microsoft.com/office/officeart/2018/5/layout/CenteredIconLabelDescriptionList"/>
    <dgm:cxn modelId="{250D334A-2110-4146-9FEB-1041FEC54068}" type="presParOf" srcId="{4DBE6382-3A3A-4FF1-B22E-E33971791192}" destId="{CCD42C51-0C00-4CF0-BB70-DEA18884AE64}" srcOrd="3" destOrd="0" presId="urn:microsoft.com/office/officeart/2018/5/layout/CenteredIconLabelDescriptionList"/>
    <dgm:cxn modelId="{14935FE0-8CE7-472D-B3D3-F0E1F302E451}" type="presParOf" srcId="{4DBE6382-3A3A-4FF1-B22E-E33971791192}" destId="{3B877EBC-802F-4272-92CA-D9D679D7DBEB}" srcOrd="4" destOrd="0" presId="urn:microsoft.com/office/officeart/2018/5/layout/CenteredIconLabelDescriptionList"/>
    <dgm:cxn modelId="{786E4754-DA62-4001-AADE-FF6A37A8DBE8}" type="presParOf" srcId="{3B877EBC-802F-4272-92CA-D9D679D7DBEB}" destId="{BD5175F6-BA10-49EB-A37B-8B7DCDC00658}" srcOrd="0" destOrd="0" presId="urn:microsoft.com/office/officeart/2018/5/layout/CenteredIconLabelDescriptionList"/>
    <dgm:cxn modelId="{D1F064DD-FCEE-4BF1-AE3A-4846D248D6E1}" type="presParOf" srcId="{3B877EBC-802F-4272-92CA-D9D679D7DBEB}" destId="{0613F452-5E5D-4920-8411-D3A86181B95D}" srcOrd="1" destOrd="0" presId="urn:microsoft.com/office/officeart/2018/5/layout/CenteredIconLabelDescriptionList"/>
    <dgm:cxn modelId="{2A1A716D-6BD0-43F8-A1F4-1D4AF92F6F6F}" type="presParOf" srcId="{3B877EBC-802F-4272-92CA-D9D679D7DBEB}" destId="{4C4C83FE-83F7-4D7D-8426-A80AC549DCAC}" srcOrd="2" destOrd="0" presId="urn:microsoft.com/office/officeart/2018/5/layout/CenteredIconLabelDescriptionList"/>
    <dgm:cxn modelId="{A769CBF2-A799-4CE9-8025-329E8EC9CEC7}" type="presParOf" srcId="{3B877EBC-802F-4272-92CA-D9D679D7DBEB}" destId="{415526F6-89B1-45CA-89C8-F7B45D330B9C}" srcOrd="3" destOrd="0" presId="urn:microsoft.com/office/officeart/2018/5/layout/CenteredIconLabelDescriptionList"/>
    <dgm:cxn modelId="{AE5B4719-F4D0-48B4-B265-76E38152C84E}" type="presParOf" srcId="{3B877EBC-802F-4272-92CA-D9D679D7DBEB}" destId="{D900628D-B7F2-460D-B38F-DD6DF42D832A}"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CF06E1-EA8E-49E1-9B66-358F8A9E410B}" type="doc">
      <dgm:prSet loTypeId="urn:microsoft.com/office/officeart/2005/8/layout/vList4" loCatId="list" qsTypeId="urn:microsoft.com/office/officeart/2005/8/quickstyle/simple2" qsCatId="simple" csTypeId="urn:microsoft.com/office/officeart/2005/8/colors/accent1_2" csCatId="accent1" phldr="1"/>
      <dgm:spPr/>
    </dgm:pt>
    <dgm:pt modelId="{91CFBA51-7030-454C-9B30-258B6F54E8A8}">
      <dgm:prSet phldrT="[Testo]"/>
      <dgm:spPr/>
      <dgm:t>
        <a:bodyPr/>
        <a:lstStyle/>
        <a:p>
          <a:r>
            <a:rPr lang="it-IT"/>
            <a:t>Comunità di pratica</a:t>
          </a:r>
        </a:p>
      </dgm:t>
    </dgm:pt>
    <dgm:pt modelId="{95E907B0-F182-4305-A607-6159ABD51AC8}" type="parTrans" cxnId="{F60B4D1F-9C2F-47A3-B0BD-292718AE3B66}">
      <dgm:prSet/>
      <dgm:spPr/>
      <dgm:t>
        <a:bodyPr/>
        <a:lstStyle/>
        <a:p>
          <a:endParaRPr lang="it-IT"/>
        </a:p>
      </dgm:t>
    </dgm:pt>
    <dgm:pt modelId="{49AA5C5C-CE15-42D0-87A1-A916319984C2}" type="sibTrans" cxnId="{F60B4D1F-9C2F-47A3-B0BD-292718AE3B66}">
      <dgm:prSet/>
      <dgm:spPr/>
      <dgm:t>
        <a:bodyPr/>
        <a:lstStyle/>
        <a:p>
          <a:endParaRPr lang="it-IT"/>
        </a:p>
      </dgm:t>
    </dgm:pt>
    <dgm:pt modelId="{CBA65D15-3B30-4D73-82B5-D4C07B895335}">
      <dgm:prSet phldrT="[Testo]"/>
      <dgm:spPr/>
      <dgm:t>
        <a:bodyPr/>
        <a:lstStyle/>
        <a:p>
          <a:r>
            <a:rPr lang="it-IT"/>
            <a:t>Riflessione sull’idea di inclusione</a:t>
          </a:r>
        </a:p>
      </dgm:t>
    </dgm:pt>
    <dgm:pt modelId="{DB56E5FE-FF3B-4148-A333-CC3E429F0592}" type="parTrans" cxnId="{352E2DCC-C587-4378-ACE3-FBE546EB90C3}">
      <dgm:prSet/>
      <dgm:spPr/>
      <dgm:t>
        <a:bodyPr/>
        <a:lstStyle/>
        <a:p>
          <a:endParaRPr lang="it-IT"/>
        </a:p>
      </dgm:t>
    </dgm:pt>
    <dgm:pt modelId="{C38D6950-98D9-4224-A3F6-1A784625419C}" type="sibTrans" cxnId="{352E2DCC-C587-4378-ACE3-FBE546EB90C3}">
      <dgm:prSet/>
      <dgm:spPr/>
      <dgm:t>
        <a:bodyPr/>
        <a:lstStyle/>
        <a:p>
          <a:endParaRPr lang="it-IT"/>
        </a:p>
      </dgm:t>
    </dgm:pt>
    <dgm:pt modelId="{29D00DCA-CBF1-4536-80DA-FE08602869F9}">
      <dgm:prSet phldrT="[Testo]"/>
      <dgm:spPr/>
      <dgm:t>
        <a:bodyPr/>
        <a:lstStyle/>
        <a:p>
          <a:r>
            <a:rPr lang="it-IT"/>
            <a:t>Esiti negoziati e responsabilità comuni</a:t>
          </a:r>
        </a:p>
      </dgm:t>
    </dgm:pt>
    <dgm:pt modelId="{134119FD-CB5F-4D42-BF0B-DDDB5D2A65A8}" type="parTrans" cxnId="{AEF6AA2A-8A26-40A5-9B56-F5BEB0AA3DF9}">
      <dgm:prSet/>
      <dgm:spPr/>
      <dgm:t>
        <a:bodyPr/>
        <a:lstStyle/>
        <a:p>
          <a:endParaRPr lang="it-IT"/>
        </a:p>
      </dgm:t>
    </dgm:pt>
    <dgm:pt modelId="{3F10D4F8-31F8-460A-9275-CE473A686CD5}" type="sibTrans" cxnId="{AEF6AA2A-8A26-40A5-9B56-F5BEB0AA3DF9}">
      <dgm:prSet/>
      <dgm:spPr/>
      <dgm:t>
        <a:bodyPr/>
        <a:lstStyle/>
        <a:p>
          <a:endParaRPr lang="it-IT"/>
        </a:p>
      </dgm:t>
    </dgm:pt>
    <dgm:pt modelId="{8CDC3F6C-93D2-4376-AABF-7F2C04D92875}" type="pres">
      <dgm:prSet presAssocID="{92CF06E1-EA8E-49E1-9B66-358F8A9E410B}" presName="linear" presStyleCnt="0">
        <dgm:presLayoutVars>
          <dgm:dir/>
          <dgm:resizeHandles val="exact"/>
        </dgm:presLayoutVars>
      </dgm:prSet>
      <dgm:spPr/>
    </dgm:pt>
    <dgm:pt modelId="{157BB4EA-D9A5-46B2-B0D1-F3645F65B4E7}" type="pres">
      <dgm:prSet presAssocID="{91CFBA51-7030-454C-9B30-258B6F54E8A8}" presName="comp" presStyleCnt="0"/>
      <dgm:spPr/>
    </dgm:pt>
    <dgm:pt modelId="{69FCD5A8-EDF9-4355-A50D-E30853C5862D}" type="pres">
      <dgm:prSet presAssocID="{91CFBA51-7030-454C-9B30-258B6F54E8A8}" presName="box" presStyleLbl="node1" presStyleIdx="0" presStyleCnt="3"/>
      <dgm:spPr/>
    </dgm:pt>
    <dgm:pt modelId="{8976C5EF-B61F-46F1-9D0F-30143B68640C}" type="pres">
      <dgm:prSet presAssocID="{91CFBA51-7030-454C-9B30-258B6F54E8A8}"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eam"/>
        </a:ext>
      </dgm:extLst>
    </dgm:pt>
    <dgm:pt modelId="{87B8E6AB-76E5-495D-AE39-03CE1C75577F}" type="pres">
      <dgm:prSet presAssocID="{91CFBA51-7030-454C-9B30-258B6F54E8A8}" presName="text" presStyleLbl="node1" presStyleIdx="0" presStyleCnt="3">
        <dgm:presLayoutVars>
          <dgm:bulletEnabled val="1"/>
        </dgm:presLayoutVars>
      </dgm:prSet>
      <dgm:spPr/>
    </dgm:pt>
    <dgm:pt modelId="{2C621941-2B43-474E-B206-48F457977ACD}" type="pres">
      <dgm:prSet presAssocID="{49AA5C5C-CE15-42D0-87A1-A916319984C2}" presName="spacer" presStyleCnt="0"/>
      <dgm:spPr/>
    </dgm:pt>
    <dgm:pt modelId="{B591108D-F3EA-43BB-8A6B-270C27B3497B}" type="pres">
      <dgm:prSet presAssocID="{CBA65D15-3B30-4D73-82B5-D4C07B895335}" presName="comp" presStyleCnt="0"/>
      <dgm:spPr/>
    </dgm:pt>
    <dgm:pt modelId="{50A0EEDF-10C1-44DA-9252-C3E32E1A9E84}" type="pres">
      <dgm:prSet presAssocID="{CBA65D15-3B30-4D73-82B5-D4C07B895335}" presName="box" presStyleLbl="node1" presStyleIdx="1" presStyleCnt="3"/>
      <dgm:spPr/>
    </dgm:pt>
    <dgm:pt modelId="{B59A392D-8B73-4A9D-916F-10D308FFEA25}" type="pres">
      <dgm:prSet presAssocID="{CBA65D15-3B30-4D73-82B5-D4C07B895335}" presName="img"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hought bubble"/>
        </a:ext>
      </dgm:extLst>
    </dgm:pt>
    <dgm:pt modelId="{373DCC09-DCC8-419D-9023-E7D95371F919}" type="pres">
      <dgm:prSet presAssocID="{CBA65D15-3B30-4D73-82B5-D4C07B895335}" presName="text" presStyleLbl="node1" presStyleIdx="1" presStyleCnt="3">
        <dgm:presLayoutVars>
          <dgm:bulletEnabled val="1"/>
        </dgm:presLayoutVars>
      </dgm:prSet>
      <dgm:spPr/>
    </dgm:pt>
    <dgm:pt modelId="{22B9F333-29AC-4833-8CC8-F2F1997BFC86}" type="pres">
      <dgm:prSet presAssocID="{C38D6950-98D9-4224-A3F6-1A784625419C}" presName="spacer" presStyleCnt="0"/>
      <dgm:spPr/>
    </dgm:pt>
    <dgm:pt modelId="{6836F862-9B7F-4CBD-987B-00B3D3174B98}" type="pres">
      <dgm:prSet presAssocID="{29D00DCA-CBF1-4536-80DA-FE08602869F9}" presName="comp" presStyleCnt="0"/>
      <dgm:spPr/>
    </dgm:pt>
    <dgm:pt modelId="{D56E3AAD-DE45-4AC3-99F9-CE07BB3A744D}" type="pres">
      <dgm:prSet presAssocID="{29D00DCA-CBF1-4536-80DA-FE08602869F9}" presName="box" presStyleLbl="node1" presStyleIdx="2" presStyleCnt="3"/>
      <dgm:spPr/>
    </dgm:pt>
    <dgm:pt modelId="{9BCE6235-8E99-4BEF-85FB-293A72016EA9}" type="pres">
      <dgm:prSet presAssocID="{29D00DCA-CBF1-4536-80DA-FE08602869F9}" presName="img"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58000" b="-58000"/>
          </a:stretch>
        </a:blipFill>
      </dgm:spPr>
      <dgm:extLst>
        <a:ext uri="{E40237B7-FDA0-4F09-8148-C483321AD2D9}">
          <dgm14:cNvPr xmlns:dgm14="http://schemas.microsoft.com/office/drawing/2010/diagram" id="0" name="" descr="Complimenti"/>
        </a:ext>
      </dgm:extLst>
    </dgm:pt>
    <dgm:pt modelId="{3E5C9EAD-3540-43B5-98C3-D3C2D5C027EE}" type="pres">
      <dgm:prSet presAssocID="{29D00DCA-CBF1-4536-80DA-FE08602869F9}" presName="text" presStyleLbl="node1" presStyleIdx="2" presStyleCnt="3">
        <dgm:presLayoutVars>
          <dgm:bulletEnabled val="1"/>
        </dgm:presLayoutVars>
      </dgm:prSet>
      <dgm:spPr/>
    </dgm:pt>
  </dgm:ptLst>
  <dgm:cxnLst>
    <dgm:cxn modelId="{F60B4D1F-9C2F-47A3-B0BD-292718AE3B66}" srcId="{92CF06E1-EA8E-49E1-9B66-358F8A9E410B}" destId="{91CFBA51-7030-454C-9B30-258B6F54E8A8}" srcOrd="0" destOrd="0" parTransId="{95E907B0-F182-4305-A607-6159ABD51AC8}" sibTransId="{49AA5C5C-CE15-42D0-87A1-A916319984C2}"/>
    <dgm:cxn modelId="{AEF6AA2A-8A26-40A5-9B56-F5BEB0AA3DF9}" srcId="{92CF06E1-EA8E-49E1-9B66-358F8A9E410B}" destId="{29D00DCA-CBF1-4536-80DA-FE08602869F9}" srcOrd="2" destOrd="0" parTransId="{134119FD-CB5F-4D42-BF0B-DDDB5D2A65A8}" sibTransId="{3F10D4F8-31F8-460A-9275-CE473A686CD5}"/>
    <dgm:cxn modelId="{DAFB395E-37F6-4B30-B3DC-AD4C96273834}" type="presOf" srcId="{92CF06E1-EA8E-49E1-9B66-358F8A9E410B}" destId="{8CDC3F6C-93D2-4376-AABF-7F2C04D92875}" srcOrd="0" destOrd="0" presId="urn:microsoft.com/office/officeart/2005/8/layout/vList4"/>
    <dgm:cxn modelId="{058BE056-213B-4819-81C0-562340E6D5F0}" type="presOf" srcId="{CBA65D15-3B30-4D73-82B5-D4C07B895335}" destId="{373DCC09-DCC8-419D-9023-E7D95371F919}" srcOrd="1" destOrd="0" presId="urn:microsoft.com/office/officeart/2005/8/layout/vList4"/>
    <dgm:cxn modelId="{F5BD198B-823A-49AD-BF42-477EF529D86D}" type="presOf" srcId="{CBA65D15-3B30-4D73-82B5-D4C07B895335}" destId="{50A0EEDF-10C1-44DA-9252-C3E32E1A9E84}" srcOrd="0" destOrd="0" presId="urn:microsoft.com/office/officeart/2005/8/layout/vList4"/>
    <dgm:cxn modelId="{94D2EDAB-78CB-4653-B98E-EF7FA6E141C8}" type="presOf" srcId="{91CFBA51-7030-454C-9B30-258B6F54E8A8}" destId="{87B8E6AB-76E5-495D-AE39-03CE1C75577F}" srcOrd="1" destOrd="0" presId="urn:microsoft.com/office/officeart/2005/8/layout/vList4"/>
    <dgm:cxn modelId="{6D88BAAE-2748-4BFE-B562-F2335D1F2425}" type="presOf" srcId="{91CFBA51-7030-454C-9B30-258B6F54E8A8}" destId="{69FCD5A8-EDF9-4355-A50D-E30853C5862D}" srcOrd="0" destOrd="0" presId="urn:microsoft.com/office/officeart/2005/8/layout/vList4"/>
    <dgm:cxn modelId="{A1CB6DB1-8672-4367-9B3D-87A22265F2AF}" type="presOf" srcId="{29D00DCA-CBF1-4536-80DA-FE08602869F9}" destId="{D56E3AAD-DE45-4AC3-99F9-CE07BB3A744D}" srcOrd="0" destOrd="0" presId="urn:microsoft.com/office/officeart/2005/8/layout/vList4"/>
    <dgm:cxn modelId="{352E2DCC-C587-4378-ACE3-FBE546EB90C3}" srcId="{92CF06E1-EA8E-49E1-9B66-358F8A9E410B}" destId="{CBA65D15-3B30-4D73-82B5-D4C07B895335}" srcOrd="1" destOrd="0" parTransId="{DB56E5FE-FF3B-4148-A333-CC3E429F0592}" sibTransId="{C38D6950-98D9-4224-A3F6-1A784625419C}"/>
    <dgm:cxn modelId="{77CC66FF-C223-4420-928B-9A25B70E56D7}" type="presOf" srcId="{29D00DCA-CBF1-4536-80DA-FE08602869F9}" destId="{3E5C9EAD-3540-43B5-98C3-D3C2D5C027EE}" srcOrd="1" destOrd="0" presId="urn:microsoft.com/office/officeart/2005/8/layout/vList4"/>
    <dgm:cxn modelId="{6D6DC32D-56EE-48C3-AF29-79287DE278E1}" type="presParOf" srcId="{8CDC3F6C-93D2-4376-AABF-7F2C04D92875}" destId="{157BB4EA-D9A5-46B2-B0D1-F3645F65B4E7}" srcOrd="0" destOrd="0" presId="urn:microsoft.com/office/officeart/2005/8/layout/vList4"/>
    <dgm:cxn modelId="{89745471-8CA3-467C-BC4D-067F01D99D74}" type="presParOf" srcId="{157BB4EA-D9A5-46B2-B0D1-F3645F65B4E7}" destId="{69FCD5A8-EDF9-4355-A50D-E30853C5862D}" srcOrd="0" destOrd="0" presId="urn:microsoft.com/office/officeart/2005/8/layout/vList4"/>
    <dgm:cxn modelId="{0237843A-C34B-42FC-A2A2-B713F7674964}" type="presParOf" srcId="{157BB4EA-D9A5-46B2-B0D1-F3645F65B4E7}" destId="{8976C5EF-B61F-46F1-9D0F-30143B68640C}" srcOrd="1" destOrd="0" presId="urn:microsoft.com/office/officeart/2005/8/layout/vList4"/>
    <dgm:cxn modelId="{03CB251A-DF51-4A42-9048-4EC982E8E6F3}" type="presParOf" srcId="{157BB4EA-D9A5-46B2-B0D1-F3645F65B4E7}" destId="{87B8E6AB-76E5-495D-AE39-03CE1C75577F}" srcOrd="2" destOrd="0" presId="urn:microsoft.com/office/officeart/2005/8/layout/vList4"/>
    <dgm:cxn modelId="{E03BAD14-9AC4-418F-A59F-7BCAEA70F01F}" type="presParOf" srcId="{8CDC3F6C-93D2-4376-AABF-7F2C04D92875}" destId="{2C621941-2B43-474E-B206-48F457977ACD}" srcOrd="1" destOrd="0" presId="urn:microsoft.com/office/officeart/2005/8/layout/vList4"/>
    <dgm:cxn modelId="{BF0EE40B-2816-4D9B-AB60-97975E030525}" type="presParOf" srcId="{8CDC3F6C-93D2-4376-AABF-7F2C04D92875}" destId="{B591108D-F3EA-43BB-8A6B-270C27B3497B}" srcOrd="2" destOrd="0" presId="urn:microsoft.com/office/officeart/2005/8/layout/vList4"/>
    <dgm:cxn modelId="{7212ED10-37F7-4D36-8253-6DA097912B70}" type="presParOf" srcId="{B591108D-F3EA-43BB-8A6B-270C27B3497B}" destId="{50A0EEDF-10C1-44DA-9252-C3E32E1A9E84}" srcOrd="0" destOrd="0" presId="urn:microsoft.com/office/officeart/2005/8/layout/vList4"/>
    <dgm:cxn modelId="{A5A923A6-E577-47CD-9915-BAAF40A9003D}" type="presParOf" srcId="{B591108D-F3EA-43BB-8A6B-270C27B3497B}" destId="{B59A392D-8B73-4A9D-916F-10D308FFEA25}" srcOrd="1" destOrd="0" presId="urn:microsoft.com/office/officeart/2005/8/layout/vList4"/>
    <dgm:cxn modelId="{0B21A57A-2BFA-451D-80DD-B079086EA662}" type="presParOf" srcId="{B591108D-F3EA-43BB-8A6B-270C27B3497B}" destId="{373DCC09-DCC8-419D-9023-E7D95371F919}" srcOrd="2" destOrd="0" presId="urn:microsoft.com/office/officeart/2005/8/layout/vList4"/>
    <dgm:cxn modelId="{0CDF1456-CA73-406A-89E9-0BDE56A77763}" type="presParOf" srcId="{8CDC3F6C-93D2-4376-AABF-7F2C04D92875}" destId="{22B9F333-29AC-4833-8CC8-F2F1997BFC86}" srcOrd="3" destOrd="0" presId="urn:microsoft.com/office/officeart/2005/8/layout/vList4"/>
    <dgm:cxn modelId="{9DE8EF81-A191-40C5-9B99-86E676B2351D}" type="presParOf" srcId="{8CDC3F6C-93D2-4376-AABF-7F2C04D92875}" destId="{6836F862-9B7F-4CBD-987B-00B3D3174B98}" srcOrd="4" destOrd="0" presId="urn:microsoft.com/office/officeart/2005/8/layout/vList4"/>
    <dgm:cxn modelId="{66E60716-48C1-4C2F-996F-1B3C46C35A04}" type="presParOf" srcId="{6836F862-9B7F-4CBD-987B-00B3D3174B98}" destId="{D56E3AAD-DE45-4AC3-99F9-CE07BB3A744D}" srcOrd="0" destOrd="0" presId="urn:microsoft.com/office/officeart/2005/8/layout/vList4"/>
    <dgm:cxn modelId="{AEFD7CE0-6152-48CA-95F9-9CA419102033}" type="presParOf" srcId="{6836F862-9B7F-4CBD-987B-00B3D3174B98}" destId="{9BCE6235-8E99-4BEF-85FB-293A72016EA9}" srcOrd="1" destOrd="0" presId="urn:microsoft.com/office/officeart/2005/8/layout/vList4"/>
    <dgm:cxn modelId="{44CDE31A-EF96-4C4D-9715-9CC05242933D}" type="presParOf" srcId="{6836F862-9B7F-4CBD-987B-00B3D3174B98}" destId="{3E5C9EAD-3540-43B5-98C3-D3C2D5C027EE}"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C91E4A-9943-4EA0-BC23-5E4E9CFF07B5}" type="doc">
      <dgm:prSet loTypeId="urn:microsoft.com/office/officeart/2008/layout/LinedList" loCatId="list" qsTypeId="urn:microsoft.com/office/officeart/2005/8/quickstyle/simple5" qsCatId="simple" csTypeId="urn:microsoft.com/office/officeart/2005/8/colors/accent0_3" csCatId="mainScheme" phldr="1"/>
      <dgm:spPr/>
      <dgm:t>
        <a:bodyPr/>
        <a:lstStyle/>
        <a:p>
          <a:endParaRPr lang="it-IT"/>
        </a:p>
      </dgm:t>
    </dgm:pt>
    <dgm:pt modelId="{7EEDC50D-7AD7-4FC9-B94A-554EEEC3E846}">
      <dgm:prSet phldrT="[Testo]"/>
      <dgm:spPr/>
      <dgm:t>
        <a:bodyPr/>
        <a:lstStyle/>
        <a:p>
          <a:pPr>
            <a:lnSpc>
              <a:spcPct val="100000"/>
            </a:lnSpc>
          </a:pPr>
          <a:r>
            <a:rPr lang="it-IT"/>
            <a:t>Strumento di consapevolezza</a:t>
          </a:r>
          <a:endParaRPr lang="it-IT" dirty="0"/>
        </a:p>
      </dgm:t>
    </dgm:pt>
    <dgm:pt modelId="{78CE3BF2-650A-4E12-A8DB-BC39A862F6AD}" type="parTrans" cxnId="{82E05BF3-AAB9-402D-8E38-5ED02B7B85A2}">
      <dgm:prSet/>
      <dgm:spPr/>
      <dgm:t>
        <a:bodyPr/>
        <a:lstStyle/>
        <a:p>
          <a:endParaRPr lang="it-IT"/>
        </a:p>
      </dgm:t>
    </dgm:pt>
    <dgm:pt modelId="{DEEF0FC8-03A3-41FF-BAAE-2121BF72FC59}" type="sibTrans" cxnId="{82E05BF3-AAB9-402D-8E38-5ED02B7B85A2}">
      <dgm:prSet/>
      <dgm:spPr/>
      <dgm:t>
        <a:bodyPr/>
        <a:lstStyle/>
        <a:p>
          <a:pPr>
            <a:lnSpc>
              <a:spcPct val="100000"/>
            </a:lnSpc>
          </a:pPr>
          <a:endParaRPr lang="it-IT"/>
        </a:p>
      </dgm:t>
    </dgm:pt>
    <dgm:pt modelId="{1FC96D0F-D9D5-4C62-827C-3E14FB16C325}">
      <dgm:prSet phldrT="[Testo]"/>
      <dgm:spPr/>
      <dgm:t>
        <a:bodyPr/>
        <a:lstStyle/>
        <a:p>
          <a:pPr>
            <a:lnSpc>
              <a:spcPct val="100000"/>
            </a:lnSpc>
          </a:pPr>
          <a:r>
            <a:rPr lang="it-IT"/>
            <a:t>Scambio di diari tra insegnanti</a:t>
          </a:r>
          <a:endParaRPr lang="it-IT" dirty="0"/>
        </a:p>
      </dgm:t>
    </dgm:pt>
    <dgm:pt modelId="{8FE5228C-4470-4E17-ADAD-B43DCF627390}" type="parTrans" cxnId="{B632D0C9-E144-496D-AAC1-90BB64BF7689}">
      <dgm:prSet/>
      <dgm:spPr/>
      <dgm:t>
        <a:bodyPr/>
        <a:lstStyle/>
        <a:p>
          <a:endParaRPr lang="it-IT"/>
        </a:p>
      </dgm:t>
    </dgm:pt>
    <dgm:pt modelId="{38859A1A-71AB-4E79-AB89-C19B8C29A2EC}" type="sibTrans" cxnId="{B632D0C9-E144-496D-AAC1-90BB64BF7689}">
      <dgm:prSet/>
      <dgm:spPr/>
      <dgm:t>
        <a:bodyPr/>
        <a:lstStyle/>
        <a:p>
          <a:pPr>
            <a:lnSpc>
              <a:spcPct val="100000"/>
            </a:lnSpc>
          </a:pPr>
          <a:endParaRPr lang="it-IT"/>
        </a:p>
      </dgm:t>
    </dgm:pt>
    <dgm:pt modelId="{86F136C4-A6B7-4587-B14C-549885F97382}">
      <dgm:prSet phldrT="[Testo]"/>
      <dgm:spPr/>
      <dgm:t>
        <a:bodyPr/>
        <a:lstStyle/>
        <a:p>
          <a:pPr>
            <a:lnSpc>
              <a:spcPct val="100000"/>
            </a:lnSpc>
          </a:pPr>
          <a:r>
            <a:rPr lang="it-IT"/>
            <a:t>Le note di William Corsaro</a:t>
          </a:r>
          <a:endParaRPr lang="it-IT" dirty="0"/>
        </a:p>
      </dgm:t>
    </dgm:pt>
    <dgm:pt modelId="{3ED7CECC-EF36-4AB3-8C5B-EF9594EA3DFE}" type="parTrans" cxnId="{228305A6-C4B0-450F-A25A-4606D2300F4D}">
      <dgm:prSet/>
      <dgm:spPr/>
      <dgm:t>
        <a:bodyPr/>
        <a:lstStyle/>
        <a:p>
          <a:endParaRPr lang="it-IT"/>
        </a:p>
      </dgm:t>
    </dgm:pt>
    <dgm:pt modelId="{E87BFEBA-E806-44D8-8192-10E0DB9579B7}" type="sibTrans" cxnId="{228305A6-C4B0-450F-A25A-4606D2300F4D}">
      <dgm:prSet/>
      <dgm:spPr/>
      <dgm:t>
        <a:bodyPr/>
        <a:lstStyle/>
        <a:p>
          <a:pPr>
            <a:lnSpc>
              <a:spcPct val="100000"/>
            </a:lnSpc>
          </a:pPr>
          <a:endParaRPr lang="it-IT"/>
        </a:p>
      </dgm:t>
    </dgm:pt>
    <dgm:pt modelId="{EBF0B82A-04AA-41C2-9DAC-F576D6F1D02E}">
      <dgm:prSet phldrT="[Testo]"/>
      <dgm:spPr/>
      <dgm:t>
        <a:bodyPr/>
        <a:lstStyle/>
        <a:p>
          <a:pPr>
            <a:lnSpc>
              <a:spcPct val="100000"/>
            </a:lnSpc>
          </a:pPr>
          <a:r>
            <a:rPr lang="it-IT"/>
            <a:t>Georges Lapassade e l’etnografia della scuola</a:t>
          </a:r>
          <a:endParaRPr lang="it-IT" dirty="0"/>
        </a:p>
      </dgm:t>
    </dgm:pt>
    <dgm:pt modelId="{B449E2B0-D2C1-407C-8918-E4B5F755C782}" type="parTrans" cxnId="{702E7017-8479-411F-AD4D-4A4CCC0FA5CC}">
      <dgm:prSet/>
      <dgm:spPr/>
      <dgm:t>
        <a:bodyPr/>
        <a:lstStyle/>
        <a:p>
          <a:endParaRPr lang="it-IT"/>
        </a:p>
      </dgm:t>
    </dgm:pt>
    <dgm:pt modelId="{FC983D3F-F8E5-4D21-BC36-EEB9066F62A9}" type="sibTrans" cxnId="{702E7017-8479-411F-AD4D-4A4CCC0FA5CC}">
      <dgm:prSet/>
      <dgm:spPr/>
      <dgm:t>
        <a:bodyPr/>
        <a:lstStyle/>
        <a:p>
          <a:pPr>
            <a:lnSpc>
              <a:spcPct val="100000"/>
            </a:lnSpc>
          </a:pPr>
          <a:endParaRPr lang="it-IT"/>
        </a:p>
      </dgm:t>
    </dgm:pt>
    <dgm:pt modelId="{C57672AD-C67A-4EC3-AC73-AA7B23DCA024}">
      <dgm:prSet phldrT="[Testo]"/>
      <dgm:spPr/>
      <dgm:t>
        <a:bodyPr/>
        <a:lstStyle/>
        <a:p>
          <a:pPr>
            <a:lnSpc>
              <a:spcPct val="100000"/>
            </a:lnSpc>
          </a:pPr>
          <a:r>
            <a:rPr lang="it-IT"/>
            <a:t>Strumento per lo sviluppo professionale</a:t>
          </a:r>
          <a:endParaRPr lang="it-IT" dirty="0"/>
        </a:p>
      </dgm:t>
    </dgm:pt>
    <dgm:pt modelId="{F8B088CB-FA83-4559-A570-F4AAE1DC9C01}" type="parTrans" cxnId="{FB1541EE-54AF-41DE-B48B-35219D5FA1C0}">
      <dgm:prSet/>
      <dgm:spPr/>
      <dgm:t>
        <a:bodyPr/>
        <a:lstStyle/>
        <a:p>
          <a:endParaRPr lang="it-IT"/>
        </a:p>
      </dgm:t>
    </dgm:pt>
    <dgm:pt modelId="{F653B5B2-B035-4229-A429-8E17671C45B5}" type="sibTrans" cxnId="{FB1541EE-54AF-41DE-B48B-35219D5FA1C0}">
      <dgm:prSet/>
      <dgm:spPr/>
      <dgm:t>
        <a:bodyPr/>
        <a:lstStyle/>
        <a:p>
          <a:endParaRPr lang="it-IT"/>
        </a:p>
      </dgm:t>
    </dgm:pt>
    <dgm:pt modelId="{E19DF38A-557C-4A86-8BBF-9DFF35A3AF54}" type="pres">
      <dgm:prSet presAssocID="{6EC91E4A-9943-4EA0-BC23-5E4E9CFF07B5}" presName="vert0" presStyleCnt="0">
        <dgm:presLayoutVars>
          <dgm:dir/>
          <dgm:animOne val="branch"/>
          <dgm:animLvl val="lvl"/>
        </dgm:presLayoutVars>
      </dgm:prSet>
      <dgm:spPr/>
    </dgm:pt>
    <dgm:pt modelId="{D57972AF-C871-4610-AD6E-13238C6006BF}" type="pres">
      <dgm:prSet presAssocID="{7EEDC50D-7AD7-4FC9-B94A-554EEEC3E846}" presName="thickLine" presStyleLbl="alignNode1" presStyleIdx="0" presStyleCnt="5"/>
      <dgm:spPr/>
    </dgm:pt>
    <dgm:pt modelId="{718C6AAF-DE5E-4F99-9656-1B70DD7B1F88}" type="pres">
      <dgm:prSet presAssocID="{7EEDC50D-7AD7-4FC9-B94A-554EEEC3E846}" presName="horz1" presStyleCnt="0"/>
      <dgm:spPr/>
    </dgm:pt>
    <dgm:pt modelId="{D444DBCD-3DAC-4F12-A648-080DED85F985}" type="pres">
      <dgm:prSet presAssocID="{7EEDC50D-7AD7-4FC9-B94A-554EEEC3E846}" presName="tx1" presStyleLbl="revTx" presStyleIdx="0" presStyleCnt="5"/>
      <dgm:spPr/>
    </dgm:pt>
    <dgm:pt modelId="{CCE6FA4D-4A78-40C7-B5D5-24029F093B92}" type="pres">
      <dgm:prSet presAssocID="{7EEDC50D-7AD7-4FC9-B94A-554EEEC3E846}" presName="vert1" presStyleCnt="0"/>
      <dgm:spPr/>
    </dgm:pt>
    <dgm:pt modelId="{C4D1E3FF-13A5-4330-9D85-70B5CE27C98E}" type="pres">
      <dgm:prSet presAssocID="{1FC96D0F-D9D5-4C62-827C-3E14FB16C325}" presName="thickLine" presStyleLbl="alignNode1" presStyleIdx="1" presStyleCnt="5"/>
      <dgm:spPr/>
    </dgm:pt>
    <dgm:pt modelId="{5CD0A396-07DE-4158-B166-22D6D957E1AD}" type="pres">
      <dgm:prSet presAssocID="{1FC96D0F-D9D5-4C62-827C-3E14FB16C325}" presName="horz1" presStyleCnt="0"/>
      <dgm:spPr/>
    </dgm:pt>
    <dgm:pt modelId="{8AA2BAB8-7784-42D8-B56B-F4A90F73DEDF}" type="pres">
      <dgm:prSet presAssocID="{1FC96D0F-D9D5-4C62-827C-3E14FB16C325}" presName="tx1" presStyleLbl="revTx" presStyleIdx="1" presStyleCnt="5"/>
      <dgm:spPr/>
    </dgm:pt>
    <dgm:pt modelId="{1A0C21B6-5C0D-4A89-BAF7-4187CE19FA45}" type="pres">
      <dgm:prSet presAssocID="{1FC96D0F-D9D5-4C62-827C-3E14FB16C325}" presName="vert1" presStyleCnt="0"/>
      <dgm:spPr/>
    </dgm:pt>
    <dgm:pt modelId="{9CE2A134-2B0D-414B-B552-8AA21FBB0158}" type="pres">
      <dgm:prSet presAssocID="{86F136C4-A6B7-4587-B14C-549885F97382}" presName="thickLine" presStyleLbl="alignNode1" presStyleIdx="2" presStyleCnt="5"/>
      <dgm:spPr/>
    </dgm:pt>
    <dgm:pt modelId="{633DCD27-39EB-4E0D-B7F0-F68C6F55C059}" type="pres">
      <dgm:prSet presAssocID="{86F136C4-A6B7-4587-B14C-549885F97382}" presName="horz1" presStyleCnt="0"/>
      <dgm:spPr/>
    </dgm:pt>
    <dgm:pt modelId="{B4DD365C-A649-49F9-B7C6-20E3C658B020}" type="pres">
      <dgm:prSet presAssocID="{86F136C4-A6B7-4587-B14C-549885F97382}" presName="tx1" presStyleLbl="revTx" presStyleIdx="2" presStyleCnt="5"/>
      <dgm:spPr/>
    </dgm:pt>
    <dgm:pt modelId="{1158D02C-017E-4557-BD35-91F09725080C}" type="pres">
      <dgm:prSet presAssocID="{86F136C4-A6B7-4587-B14C-549885F97382}" presName="vert1" presStyleCnt="0"/>
      <dgm:spPr/>
    </dgm:pt>
    <dgm:pt modelId="{516406DB-DBB0-4E37-B8F8-2598222282F9}" type="pres">
      <dgm:prSet presAssocID="{EBF0B82A-04AA-41C2-9DAC-F576D6F1D02E}" presName="thickLine" presStyleLbl="alignNode1" presStyleIdx="3" presStyleCnt="5"/>
      <dgm:spPr/>
    </dgm:pt>
    <dgm:pt modelId="{CADC5295-A28B-483B-8A3B-78DBCEE9CB7C}" type="pres">
      <dgm:prSet presAssocID="{EBF0B82A-04AA-41C2-9DAC-F576D6F1D02E}" presName="horz1" presStyleCnt="0"/>
      <dgm:spPr/>
    </dgm:pt>
    <dgm:pt modelId="{7B990B72-CF1B-4993-9EDA-DDFF2A416580}" type="pres">
      <dgm:prSet presAssocID="{EBF0B82A-04AA-41C2-9DAC-F576D6F1D02E}" presName="tx1" presStyleLbl="revTx" presStyleIdx="3" presStyleCnt="5"/>
      <dgm:spPr/>
    </dgm:pt>
    <dgm:pt modelId="{1A15C457-472E-40B2-989B-2400D8706E24}" type="pres">
      <dgm:prSet presAssocID="{EBF0B82A-04AA-41C2-9DAC-F576D6F1D02E}" presName="vert1" presStyleCnt="0"/>
      <dgm:spPr/>
    </dgm:pt>
    <dgm:pt modelId="{BCE62780-3645-4E6E-851F-36F8DF1F40FB}" type="pres">
      <dgm:prSet presAssocID="{C57672AD-C67A-4EC3-AC73-AA7B23DCA024}" presName="thickLine" presStyleLbl="alignNode1" presStyleIdx="4" presStyleCnt="5"/>
      <dgm:spPr/>
    </dgm:pt>
    <dgm:pt modelId="{3F1947C7-9F0A-48F4-A0DD-513A75EDC9B5}" type="pres">
      <dgm:prSet presAssocID="{C57672AD-C67A-4EC3-AC73-AA7B23DCA024}" presName="horz1" presStyleCnt="0"/>
      <dgm:spPr/>
    </dgm:pt>
    <dgm:pt modelId="{5B8A7587-E8B5-438E-8516-01FDAA6C9B2C}" type="pres">
      <dgm:prSet presAssocID="{C57672AD-C67A-4EC3-AC73-AA7B23DCA024}" presName="tx1" presStyleLbl="revTx" presStyleIdx="4" presStyleCnt="5"/>
      <dgm:spPr/>
    </dgm:pt>
    <dgm:pt modelId="{D0DB0DBC-12B2-4EC2-A4C6-B0901DB24ADF}" type="pres">
      <dgm:prSet presAssocID="{C57672AD-C67A-4EC3-AC73-AA7B23DCA024}" presName="vert1" presStyleCnt="0"/>
      <dgm:spPr/>
    </dgm:pt>
  </dgm:ptLst>
  <dgm:cxnLst>
    <dgm:cxn modelId="{66E5F300-F934-42D7-B29A-3CD7FBCD950C}" type="presOf" srcId="{1FC96D0F-D9D5-4C62-827C-3E14FB16C325}" destId="{8AA2BAB8-7784-42D8-B56B-F4A90F73DEDF}" srcOrd="0" destOrd="0" presId="urn:microsoft.com/office/officeart/2008/layout/LinedList"/>
    <dgm:cxn modelId="{702E7017-8479-411F-AD4D-4A4CCC0FA5CC}" srcId="{6EC91E4A-9943-4EA0-BC23-5E4E9CFF07B5}" destId="{EBF0B82A-04AA-41C2-9DAC-F576D6F1D02E}" srcOrd="3" destOrd="0" parTransId="{B449E2B0-D2C1-407C-8918-E4B5F755C782}" sibTransId="{FC983D3F-F8E5-4D21-BC36-EEB9066F62A9}"/>
    <dgm:cxn modelId="{F6824362-8691-4E29-98B5-E9EBFA78B888}" type="presOf" srcId="{EBF0B82A-04AA-41C2-9DAC-F576D6F1D02E}" destId="{7B990B72-CF1B-4993-9EDA-DDFF2A416580}" srcOrd="0" destOrd="0" presId="urn:microsoft.com/office/officeart/2008/layout/LinedList"/>
    <dgm:cxn modelId="{C3BC414D-0D99-45A9-A838-52E9CFA5B155}" type="presOf" srcId="{6EC91E4A-9943-4EA0-BC23-5E4E9CFF07B5}" destId="{E19DF38A-557C-4A86-8BBF-9DFF35A3AF54}" srcOrd="0" destOrd="0" presId="urn:microsoft.com/office/officeart/2008/layout/LinedList"/>
    <dgm:cxn modelId="{228305A6-C4B0-450F-A25A-4606D2300F4D}" srcId="{6EC91E4A-9943-4EA0-BC23-5E4E9CFF07B5}" destId="{86F136C4-A6B7-4587-B14C-549885F97382}" srcOrd="2" destOrd="0" parTransId="{3ED7CECC-EF36-4AB3-8C5B-EF9594EA3DFE}" sibTransId="{E87BFEBA-E806-44D8-8192-10E0DB9579B7}"/>
    <dgm:cxn modelId="{B0308DB8-1C28-49DE-9AC6-E07BD01ADE59}" type="presOf" srcId="{7EEDC50D-7AD7-4FC9-B94A-554EEEC3E846}" destId="{D444DBCD-3DAC-4F12-A648-080DED85F985}" srcOrd="0" destOrd="0" presId="urn:microsoft.com/office/officeart/2008/layout/LinedList"/>
    <dgm:cxn modelId="{B632D0C9-E144-496D-AAC1-90BB64BF7689}" srcId="{6EC91E4A-9943-4EA0-BC23-5E4E9CFF07B5}" destId="{1FC96D0F-D9D5-4C62-827C-3E14FB16C325}" srcOrd="1" destOrd="0" parTransId="{8FE5228C-4470-4E17-ADAD-B43DCF627390}" sibTransId="{38859A1A-71AB-4E79-AB89-C19B8C29A2EC}"/>
    <dgm:cxn modelId="{54FAD8CB-C71C-4FF9-8B16-F117EE203B6A}" type="presOf" srcId="{C57672AD-C67A-4EC3-AC73-AA7B23DCA024}" destId="{5B8A7587-E8B5-438E-8516-01FDAA6C9B2C}" srcOrd="0" destOrd="0" presId="urn:microsoft.com/office/officeart/2008/layout/LinedList"/>
    <dgm:cxn modelId="{FB1541EE-54AF-41DE-B48B-35219D5FA1C0}" srcId="{6EC91E4A-9943-4EA0-BC23-5E4E9CFF07B5}" destId="{C57672AD-C67A-4EC3-AC73-AA7B23DCA024}" srcOrd="4" destOrd="0" parTransId="{F8B088CB-FA83-4559-A570-F4AAE1DC9C01}" sibTransId="{F653B5B2-B035-4229-A429-8E17671C45B5}"/>
    <dgm:cxn modelId="{C5A7D2F1-B58E-46D1-A424-79DF30B64CA8}" type="presOf" srcId="{86F136C4-A6B7-4587-B14C-549885F97382}" destId="{B4DD365C-A649-49F9-B7C6-20E3C658B020}" srcOrd="0" destOrd="0" presId="urn:microsoft.com/office/officeart/2008/layout/LinedList"/>
    <dgm:cxn modelId="{82E05BF3-AAB9-402D-8E38-5ED02B7B85A2}" srcId="{6EC91E4A-9943-4EA0-BC23-5E4E9CFF07B5}" destId="{7EEDC50D-7AD7-4FC9-B94A-554EEEC3E846}" srcOrd="0" destOrd="0" parTransId="{78CE3BF2-650A-4E12-A8DB-BC39A862F6AD}" sibTransId="{DEEF0FC8-03A3-41FF-BAAE-2121BF72FC59}"/>
    <dgm:cxn modelId="{3EC203B4-C6F5-4C6D-BFB6-DBF650767AB4}" type="presParOf" srcId="{E19DF38A-557C-4A86-8BBF-9DFF35A3AF54}" destId="{D57972AF-C871-4610-AD6E-13238C6006BF}" srcOrd="0" destOrd="0" presId="urn:microsoft.com/office/officeart/2008/layout/LinedList"/>
    <dgm:cxn modelId="{26FE6058-3BEA-45AB-A14E-6D2711EF3C9F}" type="presParOf" srcId="{E19DF38A-557C-4A86-8BBF-9DFF35A3AF54}" destId="{718C6AAF-DE5E-4F99-9656-1B70DD7B1F88}" srcOrd="1" destOrd="0" presId="urn:microsoft.com/office/officeart/2008/layout/LinedList"/>
    <dgm:cxn modelId="{F359D43A-BF61-4B36-AE5A-199376A4D64C}" type="presParOf" srcId="{718C6AAF-DE5E-4F99-9656-1B70DD7B1F88}" destId="{D444DBCD-3DAC-4F12-A648-080DED85F985}" srcOrd="0" destOrd="0" presId="urn:microsoft.com/office/officeart/2008/layout/LinedList"/>
    <dgm:cxn modelId="{BF4A27A2-D491-45ED-847E-C131BBFA1297}" type="presParOf" srcId="{718C6AAF-DE5E-4F99-9656-1B70DD7B1F88}" destId="{CCE6FA4D-4A78-40C7-B5D5-24029F093B92}" srcOrd="1" destOrd="0" presId="urn:microsoft.com/office/officeart/2008/layout/LinedList"/>
    <dgm:cxn modelId="{69C5A872-A472-4A17-9EA1-591964C0939C}" type="presParOf" srcId="{E19DF38A-557C-4A86-8BBF-9DFF35A3AF54}" destId="{C4D1E3FF-13A5-4330-9D85-70B5CE27C98E}" srcOrd="2" destOrd="0" presId="urn:microsoft.com/office/officeart/2008/layout/LinedList"/>
    <dgm:cxn modelId="{8778ECA2-CEFB-408E-8358-D259339971D8}" type="presParOf" srcId="{E19DF38A-557C-4A86-8BBF-9DFF35A3AF54}" destId="{5CD0A396-07DE-4158-B166-22D6D957E1AD}" srcOrd="3" destOrd="0" presId="urn:microsoft.com/office/officeart/2008/layout/LinedList"/>
    <dgm:cxn modelId="{4B5D5F89-C8AF-48EC-B0A6-76301C5F6811}" type="presParOf" srcId="{5CD0A396-07DE-4158-B166-22D6D957E1AD}" destId="{8AA2BAB8-7784-42D8-B56B-F4A90F73DEDF}" srcOrd="0" destOrd="0" presId="urn:microsoft.com/office/officeart/2008/layout/LinedList"/>
    <dgm:cxn modelId="{9C0F623A-A13B-4A90-B9E5-D497C6C9B1B8}" type="presParOf" srcId="{5CD0A396-07DE-4158-B166-22D6D957E1AD}" destId="{1A0C21B6-5C0D-4A89-BAF7-4187CE19FA45}" srcOrd="1" destOrd="0" presId="urn:microsoft.com/office/officeart/2008/layout/LinedList"/>
    <dgm:cxn modelId="{36AFAB52-D25C-42BF-9374-930FB2DDB357}" type="presParOf" srcId="{E19DF38A-557C-4A86-8BBF-9DFF35A3AF54}" destId="{9CE2A134-2B0D-414B-B552-8AA21FBB0158}" srcOrd="4" destOrd="0" presId="urn:microsoft.com/office/officeart/2008/layout/LinedList"/>
    <dgm:cxn modelId="{332A84C9-7DE6-4AC3-9ACB-D59CC88F35A3}" type="presParOf" srcId="{E19DF38A-557C-4A86-8BBF-9DFF35A3AF54}" destId="{633DCD27-39EB-4E0D-B7F0-F68C6F55C059}" srcOrd="5" destOrd="0" presId="urn:microsoft.com/office/officeart/2008/layout/LinedList"/>
    <dgm:cxn modelId="{58EC3799-A29F-41E5-8BCE-77E70A703F9A}" type="presParOf" srcId="{633DCD27-39EB-4E0D-B7F0-F68C6F55C059}" destId="{B4DD365C-A649-49F9-B7C6-20E3C658B020}" srcOrd="0" destOrd="0" presId="urn:microsoft.com/office/officeart/2008/layout/LinedList"/>
    <dgm:cxn modelId="{6733BF82-F8D7-4BFB-A773-19B0443FC706}" type="presParOf" srcId="{633DCD27-39EB-4E0D-B7F0-F68C6F55C059}" destId="{1158D02C-017E-4557-BD35-91F09725080C}" srcOrd="1" destOrd="0" presId="urn:microsoft.com/office/officeart/2008/layout/LinedList"/>
    <dgm:cxn modelId="{50AE165C-5E39-45FA-BC07-B661944BC2E8}" type="presParOf" srcId="{E19DF38A-557C-4A86-8BBF-9DFF35A3AF54}" destId="{516406DB-DBB0-4E37-B8F8-2598222282F9}" srcOrd="6" destOrd="0" presId="urn:microsoft.com/office/officeart/2008/layout/LinedList"/>
    <dgm:cxn modelId="{333D11E4-DE1B-4C53-AFA0-FBEB05B41F3F}" type="presParOf" srcId="{E19DF38A-557C-4A86-8BBF-9DFF35A3AF54}" destId="{CADC5295-A28B-483B-8A3B-78DBCEE9CB7C}" srcOrd="7" destOrd="0" presId="urn:microsoft.com/office/officeart/2008/layout/LinedList"/>
    <dgm:cxn modelId="{65076EB0-70C6-4CE4-A309-77722BA178C6}" type="presParOf" srcId="{CADC5295-A28B-483B-8A3B-78DBCEE9CB7C}" destId="{7B990B72-CF1B-4993-9EDA-DDFF2A416580}" srcOrd="0" destOrd="0" presId="urn:microsoft.com/office/officeart/2008/layout/LinedList"/>
    <dgm:cxn modelId="{0DB357CC-18E6-4F00-A3CC-FD06BD7BFF29}" type="presParOf" srcId="{CADC5295-A28B-483B-8A3B-78DBCEE9CB7C}" destId="{1A15C457-472E-40B2-989B-2400D8706E24}" srcOrd="1" destOrd="0" presId="urn:microsoft.com/office/officeart/2008/layout/LinedList"/>
    <dgm:cxn modelId="{4B833B38-6665-4D8B-B38D-41B367C7712C}" type="presParOf" srcId="{E19DF38A-557C-4A86-8BBF-9DFF35A3AF54}" destId="{BCE62780-3645-4E6E-851F-36F8DF1F40FB}" srcOrd="8" destOrd="0" presId="urn:microsoft.com/office/officeart/2008/layout/LinedList"/>
    <dgm:cxn modelId="{597FE4B2-2940-48A8-B3A3-40EAA1E693C2}" type="presParOf" srcId="{E19DF38A-557C-4A86-8BBF-9DFF35A3AF54}" destId="{3F1947C7-9F0A-48F4-A0DD-513A75EDC9B5}" srcOrd="9" destOrd="0" presId="urn:microsoft.com/office/officeart/2008/layout/LinedList"/>
    <dgm:cxn modelId="{C3FEF219-B223-46AD-9098-770F8CAC66B0}" type="presParOf" srcId="{3F1947C7-9F0A-48F4-A0DD-513A75EDC9B5}" destId="{5B8A7587-E8B5-438E-8516-01FDAA6C9B2C}" srcOrd="0" destOrd="0" presId="urn:microsoft.com/office/officeart/2008/layout/LinedList"/>
    <dgm:cxn modelId="{D1251397-D6C3-4140-A52F-C6E6961C1E56}" type="presParOf" srcId="{3F1947C7-9F0A-48F4-A0DD-513A75EDC9B5}" destId="{D0DB0DBC-12B2-4EC2-A4C6-B0901DB24ADF}"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37D935-EA82-48AE-84F1-6F906E24F567}">
      <dsp:nvSpPr>
        <dsp:cNvPr id="0" name=""/>
        <dsp:cNvSpPr/>
      </dsp:nvSpPr>
      <dsp:spPr>
        <a:xfrm>
          <a:off x="4654200" y="612391"/>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1FE5F9-5268-4ABF-A245-260BF9EEDB46}">
      <dsp:nvSpPr>
        <dsp:cNvPr id="0" name=""/>
        <dsp:cNvSpPr/>
      </dsp:nvSpPr>
      <dsp:spPr>
        <a:xfrm>
          <a:off x="3250200" y="2244771"/>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100000"/>
            </a:lnSpc>
            <a:spcBef>
              <a:spcPct val="0"/>
            </a:spcBef>
            <a:spcAft>
              <a:spcPct val="35000"/>
            </a:spcAft>
            <a:buNone/>
            <a:defRPr b="1"/>
          </a:pPr>
          <a:r>
            <a:rPr lang="it-IT" sz="2600" kern="1200"/>
            <a:t>Alleanza scuola-università</a:t>
          </a:r>
        </a:p>
      </dsp:txBody>
      <dsp:txXfrm>
        <a:off x="3250200" y="2244771"/>
        <a:ext cx="4320000" cy="648000"/>
      </dsp:txXfrm>
    </dsp:sp>
    <dsp:sp modelId="{09BCC10D-CA0D-40B1-865D-EB1147816BFF}">
      <dsp:nvSpPr>
        <dsp:cNvPr id="0" name=""/>
        <dsp:cNvSpPr/>
      </dsp:nvSpPr>
      <dsp:spPr>
        <a:xfrm>
          <a:off x="3250200" y="2948761"/>
          <a:ext cx="4320000" cy="463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it-IT" sz="2000" kern="1200" dirty="0"/>
            <a:t>Scuola come terreno di ricerca</a:t>
          </a:r>
        </a:p>
      </dsp:txBody>
      <dsp:txXfrm>
        <a:off x="3250200" y="2948761"/>
        <a:ext cx="4320000" cy="4631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37D935-EA82-48AE-84F1-6F906E24F567}">
      <dsp:nvSpPr>
        <dsp:cNvPr id="0" name=""/>
        <dsp:cNvSpPr/>
      </dsp:nvSpPr>
      <dsp:spPr>
        <a:xfrm>
          <a:off x="2116200" y="253292"/>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1FE5F9-5268-4ABF-A245-260BF9EEDB46}">
      <dsp:nvSpPr>
        <dsp:cNvPr id="0" name=""/>
        <dsp:cNvSpPr/>
      </dsp:nvSpPr>
      <dsp:spPr>
        <a:xfrm>
          <a:off x="712199" y="1895301"/>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100000"/>
            </a:lnSpc>
            <a:spcBef>
              <a:spcPct val="0"/>
            </a:spcBef>
            <a:spcAft>
              <a:spcPct val="35000"/>
            </a:spcAft>
            <a:buNone/>
            <a:defRPr b="1"/>
          </a:pPr>
          <a:r>
            <a:rPr lang="it-IT" sz="2600" kern="1200"/>
            <a:t>Alleanza scuola-università</a:t>
          </a:r>
        </a:p>
      </dsp:txBody>
      <dsp:txXfrm>
        <a:off x="712199" y="1895301"/>
        <a:ext cx="4320000" cy="648000"/>
      </dsp:txXfrm>
    </dsp:sp>
    <dsp:sp modelId="{09BCC10D-CA0D-40B1-865D-EB1147816BFF}">
      <dsp:nvSpPr>
        <dsp:cNvPr id="0" name=""/>
        <dsp:cNvSpPr/>
      </dsp:nvSpPr>
      <dsp:spPr>
        <a:xfrm>
          <a:off x="712199" y="2603771"/>
          <a:ext cx="4320000" cy="672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it-IT" sz="2000" kern="1200" dirty="0"/>
            <a:t>Scuola come terreno di ricerca</a:t>
          </a:r>
        </a:p>
      </dsp:txBody>
      <dsp:txXfrm>
        <a:off x="712199" y="2603771"/>
        <a:ext cx="4320000" cy="672998"/>
      </dsp:txXfrm>
    </dsp:sp>
    <dsp:sp modelId="{96179EE1-E21C-4A4C-B513-3A9626DB9B6C}">
      <dsp:nvSpPr>
        <dsp:cNvPr id="0" name=""/>
        <dsp:cNvSpPr/>
      </dsp:nvSpPr>
      <dsp:spPr>
        <a:xfrm>
          <a:off x="7192200" y="253292"/>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6AF7D0-4767-4945-A742-8854AC02E887}">
      <dsp:nvSpPr>
        <dsp:cNvPr id="0" name=""/>
        <dsp:cNvSpPr/>
      </dsp:nvSpPr>
      <dsp:spPr>
        <a:xfrm>
          <a:off x="5788200" y="1895301"/>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100000"/>
            </a:lnSpc>
            <a:spcBef>
              <a:spcPct val="0"/>
            </a:spcBef>
            <a:spcAft>
              <a:spcPct val="35000"/>
            </a:spcAft>
            <a:buNone/>
            <a:defRPr b="1"/>
          </a:pPr>
          <a:r>
            <a:rPr lang="it-IT" sz="2600" kern="1200"/>
            <a:t>Insegnante Ricercatore</a:t>
          </a:r>
        </a:p>
      </dsp:txBody>
      <dsp:txXfrm>
        <a:off x="5788200" y="1895301"/>
        <a:ext cx="4320000" cy="648000"/>
      </dsp:txXfrm>
    </dsp:sp>
    <dsp:sp modelId="{E38B322B-BE73-4DFD-B601-1DE103105C52}">
      <dsp:nvSpPr>
        <dsp:cNvPr id="0" name=""/>
        <dsp:cNvSpPr/>
      </dsp:nvSpPr>
      <dsp:spPr>
        <a:xfrm>
          <a:off x="5788200" y="2603771"/>
          <a:ext cx="4320000" cy="672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it-IT" sz="2000" kern="1200" dirty="0" err="1"/>
            <a:t>Olmetti-Peja</a:t>
          </a:r>
          <a:r>
            <a:rPr lang="it-IT" sz="2000" kern="1200" dirty="0"/>
            <a:t>, 1998</a:t>
          </a:r>
        </a:p>
      </dsp:txBody>
      <dsp:txXfrm>
        <a:off x="5788200" y="2603771"/>
        <a:ext cx="4320000" cy="6729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37D935-EA82-48AE-84F1-6F906E24F567}">
      <dsp:nvSpPr>
        <dsp:cNvPr id="0" name=""/>
        <dsp:cNvSpPr/>
      </dsp:nvSpPr>
      <dsp:spPr>
        <a:xfrm>
          <a:off x="1053285" y="367751"/>
          <a:ext cx="1129570" cy="11295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1FE5F9-5268-4ABF-A245-260BF9EEDB46}">
      <dsp:nvSpPr>
        <dsp:cNvPr id="0" name=""/>
        <dsp:cNvSpPr/>
      </dsp:nvSpPr>
      <dsp:spPr>
        <a:xfrm>
          <a:off x="4399" y="1617487"/>
          <a:ext cx="3227343" cy="484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b="1"/>
          </a:pPr>
          <a:r>
            <a:rPr lang="it-IT" sz="1900" kern="1200"/>
            <a:t>Alleanza scuola-università</a:t>
          </a:r>
        </a:p>
      </dsp:txBody>
      <dsp:txXfrm>
        <a:off x="4399" y="1617487"/>
        <a:ext cx="3227343" cy="484101"/>
      </dsp:txXfrm>
    </dsp:sp>
    <dsp:sp modelId="{09BCC10D-CA0D-40B1-865D-EB1147816BFF}">
      <dsp:nvSpPr>
        <dsp:cNvPr id="0" name=""/>
        <dsp:cNvSpPr/>
      </dsp:nvSpPr>
      <dsp:spPr>
        <a:xfrm>
          <a:off x="4399" y="2157480"/>
          <a:ext cx="3227343" cy="1004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it-IT" sz="1500" kern="1200" dirty="0"/>
            <a:t>Scuola come terreno di ricerca</a:t>
          </a:r>
        </a:p>
      </dsp:txBody>
      <dsp:txXfrm>
        <a:off x="4399" y="2157480"/>
        <a:ext cx="3227343" cy="1004830"/>
      </dsp:txXfrm>
    </dsp:sp>
    <dsp:sp modelId="{96179EE1-E21C-4A4C-B513-3A9626DB9B6C}">
      <dsp:nvSpPr>
        <dsp:cNvPr id="0" name=""/>
        <dsp:cNvSpPr/>
      </dsp:nvSpPr>
      <dsp:spPr>
        <a:xfrm>
          <a:off x="4845414" y="367751"/>
          <a:ext cx="1129570" cy="11295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6AF7D0-4767-4945-A742-8854AC02E887}">
      <dsp:nvSpPr>
        <dsp:cNvPr id="0" name=""/>
        <dsp:cNvSpPr/>
      </dsp:nvSpPr>
      <dsp:spPr>
        <a:xfrm>
          <a:off x="3796528" y="1617487"/>
          <a:ext cx="3227343" cy="484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b="1"/>
          </a:pPr>
          <a:r>
            <a:rPr lang="it-IT" sz="1900" kern="1200" dirty="0"/>
            <a:t>Insegnante Ricercatore</a:t>
          </a:r>
        </a:p>
      </dsp:txBody>
      <dsp:txXfrm>
        <a:off x="3796528" y="1617487"/>
        <a:ext cx="3227343" cy="484101"/>
      </dsp:txXfrm>
    </dsp:sp>
    <dsp:sp modelId="{E38B322B-BE73-4DFD-B601-1DE103105C52}">
      <dsp:nvSpPr>
        <dsp:cNvPr id="0" name=""/>
        <dsp:cNvSpPr/>
      </dsp:nvSpPr>
      <dsp:spPr>
        <a:xfrm>
          <a:off x="3796528" y="2157480"/>
          <a:ext cx="3227343" cy="1004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it-IT" sz="1500" kern="1200" dirty="0" err="1"/>
            <a:t>Olmetti-Peja</a:t>
          </a:r>
          <a:r>
            <a:rPr lang="it-IT" sz="1500" kern="1200" dirty="0"/>
            <a:t>, 1998</a:t>
          </a:r>
        </a:p>
      </dsp:txBody>
      <dsp:txXfrm>
        <a:off x="3796528" y="2157480"/>
        <a:ext cx="3227343" cy="1004830"/>
      </dsp:txXfrm>
    </dsp:sp>
    <dsp:sp modelId="{BD5175F6-BA10-49EB-A37B-8B7DCDC00658}">
      <dsp:nvSpPr>
        <dsp:cNvPr id="0" name=""/>
        <dsp:cNvSpPr/>
      </dsp:nvSpPr>
      <dsp:spPr>
        <a:xfrm>
          <a:off x="8637543" y="367751"/>
          <a:ext cx="1129570" cy="11295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C4C83FE-83F7-4D7D-8426-A80AC549DCAC}">
      <dsp:nvSpPr>
        <dsp:cNvPr id="0" name=""/>
        <dsp:cNvSpPr/>
      </dsp:nvSpPr>
      <dsp:spPr>
        <a:xfrm>
          <a:off x="7588657" y="1617487"/>
          <a:ext cx="3227343" cy="484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b="1"/>
          </a:pPr>
          <a:r>
            <a:rPr lang="it-IT" sz="1900" kern="1200" dirty="0"/>
            <a:t>Alcune  proposte pratiche </a:t>
          </a:r>
        </a:p>
      </dsp:txBody>
      <dsp:txXfrm>
        <a:off x="7588657" y="1617487"/>
        <a:ext cx="3227343" cy="484101"/>
      </dsp:txXfrm>
    </dsp:sp>
    <dsp:sp modelId="{D900628D-B7F2-460D-B38F-DD6DF42D832A}">
      <dsp:nvSpPr>
        <dsp:cNvPr id="0" name=""/>
        <dsp:cNvSpPr/>
      </dsp:nvSpPr>
      <dsp:spPr>
        <a:xfrm>
          <a:off x="7588657" y="2157480"/>
          <a:ext cx="3227343" cy="1004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it-IT" sz="1500" kern="1200" dirty="0"/>
            <a:t>A partire dalle esperienze di ricerca e del tirocinio di SFP UniRoma3</a:t>
          </a:r>
        </a:p>
        <a:p>
          <a:pPr marL="0" lvl="0" indent="0" algn="ctr" defTabSz="666750">
            <a:lnSpc>
              <a:spcPct val="100000"/>
            </a:lnSpc>
            <a:spcBef>
              <a:spcPct val="0"/>
            </a:spcBef>
            <a:spcAft>
              <a:spcPct val="35000"/>
            </a:spcAft>
            <a:buNone/>
          </a:pPr>
          <a:r>
            <a:rPr lang="it-IT" sz="1500" kern="1200" dirty="0"/>
            <a:t>Gueli e Rossanese 2019</a:t>
          </a:r>
        </a:p>
      </dsp:txBody>
      <dsp:txXfrm>
        <a:off x="7588657" y="2157480"/>
        <a:ext cx="3227343" cy="10048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FCD5A8-EDF9-4355-A50D-E30853C5862D}">
      <dsp:nvSpPr>
        <dsp:cNvPr id="0" name=""/>
        <dsp:cNvSpPr/>
      </dsp:nvSpPr>
      <dsp:spPr>
        <a:xfrm>
          <a:off x="0" y="0"/>
          <a:ext cx="10820400" cy="125759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it-IT" sz="3600" kern="1200"/>
            <a:t>Comunità di pratica</a:t>
          </a:r>
        </a:p>
      </dsp:txBody>
      <dsp:txXfrm>
        <a:off x="2289839" y="0"/>
        <a:ext cx="8530560" cy="1257597"/>
      </dsp:txXfrm>
    </dsp:sp>
    <dsp:sp modelId="{8976C5EF-B61F-46F1-9D0F-30143B68640C}">
      <dsp:nvSpPr>
        <dsp:cNvPr id="0" name=""/>
        <dsp:cNvSpPr/>
      </dsp:nvSpPr>
      <dsp:spPr>
        <a:xfrm>
          <a:off x="125759" y="125759"/>
          <a:ext cx="2164080" cy="100607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50A0EEDF-10C1-44DA-9252-C3E32E1A9E84}">
      <dsp:nvSpPr>
        <dsp:cNvPr id="0" name=""/>
        <dsp:cNvSpPr/>
      </dsp:nvSpPr>
      <dsp:spPr>
        <a:xfrm>
          <a:off x="0" y="1383357"/>
          <a:ext cx="10820400" cy="125759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it-IT" sz="3600" kern="1200"/>
            <a:t>Riflessione sull’idea di inclusione</a:t>
          </a:r>
        </a:p>
      </dsp:txBody>
      <dsp:txXfrm>
        <a:off x="2289839" y="1383357"/>
        <a:ext cx="8530560" cy="1257597"/>
      </dsp:txXfrm>
    </dsp:sp>
    <dsp:sp modelId="{B59A392D-8B73-4A9D-916F-10D308FFEA25}">
      <dsp:nvSpPr>
        <dsp:cNvPr id="0" name=""/>
        <dsp:cNvSpPr/>
      </dsp:nvSpPr>
      <dsp:spPr>
        <a:xfrm>
          <a:off x="125759" y="1509117"/>
          <a:ext cx="2164080" cy="1006078"/>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D56E3AAD-DE45-4AC3-99F9-CE07BB3A744D}">
      <dsp:nvSpPr>
        <dsp:cNvPr id="0" name=""/>
        <dsp:cNvSpPr/>
      </dsp:nvSpPr>
      <dsp:spPr>
        <a:xfrm>
          <a:off x="0" y="2766715"/>
          <a:ext cx="10820400" cy="125759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it-IT" sz="3600" kern="1200"/>
            <a:t>Esiti negoziati e responsabilità comuni</a:t>
          </a:r>
        </a:p>
      </dsp:txBody>
      <dsp:txXfrm>
        <a:off x="2289839" y="2766715"/>
        <a:ext cx="8530560" cy="1257597"/>
      </dsp:txXfrm>
    </dsp:sp>
    <dsp:sp modelId="{9BCE6235-8E99-4BEF-85FB-293A72016EA9}">
      <dsp:nvSpPr>
        <dsp:cNvPr id="0" name=""/>
        <dsp:cNvSpPr/>
      </dsp:nvSpPr>
      <dsp:spPr>
        <a:xfrm>
          <a:off x="125759" y="2892474"/>
          <a:ext cx="2164080" cy="1006078"/>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58000" b="-58000"/>
          </a:stretch>
        </a:blip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972AF-C871-4610-AD6E-13238C6006BF}">
      <dsp:nvSpPr>
        <dsp:cNvPr id="0" name=""/>
        <dsp:cNvSpPr/>
      </dsp:nvSpPr>
      <dsp:spPr>
        <a:xfrm>
          <a:off x="0" y="491"/>
          <a:ext cx="10820400" cy="0"/>
        </a:xfrm>
        <a:prstGeom prst="line">
          <a:avLst/>
        </a:prstGeom>
        <a:gradFill rotWithShape="0">
          <a:gsLst>
            <a:gs pos="0">
              <a:schemeClr val="dk2">
                <a:hueOff val="0"/>
                <a:satOff val="0"/>
                <a:lumOff val="0"/>
                <a:alphaOff val="0"/>
                <a:tint val="96000"/>
                <a:satMod val="100000"/>
                <a:lumMod val="104000"/>
              </a:schemeClr>
            </a:gs>
            <a:gs pos="78000">
              <a:schemeClr val="dk2">
                <a:hueOff val="0"/>
                <a:satOff val="0"/>
                <a:lumOff val="0"/>
                <a:alphaOff val="0"/>
                <a:shade val="100000"/>
                <a:satMod val="110000"/>
                <a:lumMod val="100000"/>
              </a:schemeClr>
            </a:gs>
          </a:gsLst>
          <a:lin ang="5400000" scaled="0"/>
        </a:gradFill>
        <a:ln w="9525" cap="flat" cmpd="sng" algn="ctr">
          <a:solidFill>
            <a:schemeClr val="dk2">
              <a:hueOff val="0"/>
              <a:satOff val="0"/>
              <a:lumOff val="0"/>
              <a:alphaOff val="0"/>
            </a:schemeClr>
          </a:solidFill>
          <a:prstDash val="solid"/>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1">
          <a:scrgbClr r="0" g="0" b="0"/>
        </a:lnRef>
        <a:fillRef idx="3">
          <a:scrgbClr r="0" g="0" b="0"/>
        </a:fillRef>
        <a:effectRef idx="3">
          <a:scrgbClr r="0" g="0" b="0"/>
        </a:effectRef>
        <a:fontRef idx="minor">
          <a:schemeClr val="lt1"/>
        </a:fontRef>
      </dsp:style>
    </dsp:sp>
    <dsp:sp modelId="{D444DBCD-3DAC-4F12-A648-080DED85F985}">
      <dsp:nvSpPr>
        <dsp:cNvPr id="0" name=""/>
        <dsp:cNvSpPr/>
      </dsp:nvSpPr>
      <dsp:spPr>
        <a:xfrm>
          <a:off x="0" y="491"/>
          <a:ext cx="10820400" cy="804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100000"/>
            </a:lnSpc>
            <a:spcBef>
              <a:spcPct val="0"/>
            </a:spcBef>
            <a:spcAft>
              <a:spcPct val="35000"/>
            </a:spcAft>
            <a:buNone/>
          </a:pPr>
          <a:r>
            <a:rPr lang="it-IT" sz="3500" kern="1200"/>
            <a:t>Strumento di consapevolezza</a:t>
          </a:r>
          <a:endParaRPr lang="it-IT" sz="3500" kern="1200" dirty="0"/>
        </a:p>
      </dsp:txBody>
      <dsp:txXfrm>
        <a:off x="0" y="491"/>
        <a:ext cx="10820400" cy="804666"/>
      </dsp:txXfrm>
    </dsp:sp>
    <dsp:sp modelId="{C4D1E3FF-13A5-4330-9D85-70B5CE27C98E}">
      <dsp:nvSpPr>
        <dsp:cNvPr id="0" name=""/>
        <dsp:cNvSpPr/>
      </dsp:nvSpPr>
      <dsp:spPr>
        <a:xfrm>
          <a:off x="0" y="805157"/>
          <a:ext cx="10820400" cy="0"/>
        </a:xfrm>
        <a:prstGeom prst="line">
          <a:avLst/>
        </a:prstGeom>
        <a:gradFill rotWithShape="0">
          <a:gsLst>
            <a:gs pos="0">
              <a:schemeClr val="dk2">
                <a:hueOff val="0"/>
                <a:satOff val="0"/>
                <a:lumOff val="0"/>
                <a:alphaOff val="0"/>
                <a:tint val="96000"/>
                <a:satMod val="100000"/>
                <a:lumMod val="104000"/>
              </a:schemeClr>
            </a:gs>
            <a:gs pos="78000">
              <a:schemeClr val="dk2">
                <a:hueOff val="0"/>
                <a:satOff val="0"/>
                <a:lumOff val="0"/>
                <a:alphaOff val="0"/>
                <a:shade val="100000"/>
                <a:satMod val="110000"/>
                <a:lumMod val="100000"/>
              </a:schemeClr>
            </a:gs>
          </a:gsLst>
          <a:lin ang="5400000" scaled="0"/>
        </a:gradFill>
        <a:ln w="9525" cap="flat" cmpd="sng" algn="ctr">
          <a:solidFill>
            <a:schemeClr val="dk2">
              <a:hueOff val="0"/>
              <a:satOff val="0"/>
              <a:lumOff val="0"/>
              <a:alphaOff val="0"/>
            </a:schemeClr>
          </a:solidFill>
          <a:prstDash val="solid"/>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1">
          <a:scrgbClr r="0" g="0" b="0"/>
        </a:lnRef>
        <a:fillRef idx="3">
          <a:scrgbClr r="0" g="0" b="0"/>
        </a:fillRef>
        <a:effectRef idx="3">
          <a:scrgbClr r="0" g="0" b="0"/>
        </a:effectRef>
        <a:fontRef idx="minor">
          <a:schemeClr val="lt1"/>
        </a:fontRef>
      </dsp:style>
    </dsp:sp>
    <dsp:sp modelId="{8AA2BAB8-7784-42D8-B56B-F4A90F73DEDF}">
      <dsp:nvSpPr>
        <dsp:cNvPr id="0" name=""/>
        <dsp:cNvSpPr/>
      </dsp:nvSpPr>
      <dsp:spPr>
        <a:xfrm>
          <a:off x="0" y="805157"/>
          <a:ext cx="10820400" cy="804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100000"/>
            </a:lnSpc>
            <a:spcBef>
              <a:spcPct val="0"/>
            </a:spcBef>
            <a:spcAft>
              <a:spcPct val="35000"/>
            </a:spcAft>
            <a:buNone/>
          </a:pPr>
          <a:r>
            <a:rPr lang="it-IT" sz="3500" kern="1200"/>
            <a:t>Scambio di diari tra insegnanti</a:t>
          </a:r>
          <a:endParaRPr lang="it-IT" sz="3500" kern="1200" dirty="0"/>
        </a:p>
      </dsp:txBody>
      <dsp:txXfrm>
        <a:off x="0" y="805157"/>
        <a:ext cx="10820400" cy="804666"/>
      </dsp:txXfrm>
    </dsp:sp>
    <dsp:sp modelId="{9CE2A134-2B0D-414B-B552-8AA21FBB0158}">
      <dsp:nvSpPr>
        <dsp:cNvPr id="0" name=""/>
        <dsp:cNvSpPr/>
      </dsp:nvSpPr>
      <dsp:spPr>
        <a:xfrm>
          <a:off x="0" y="1609823"/>
          <a:ext cx="10820400" cy="0"/>
        </a:xfrm>
        <a:prstGeom prst="line">
          <a:avLst/>
        </a:prstGeom>
        <a:gradFill rotWithShape="0">
          <a:gsLst>
            <a:gs pos="0">
              <a:schemeClr val="dk2">
                <a:hueOff val="0"/>
                <a:satOff val="0"/>
                <a:lumOff val="0"/>
                <a:alphaOff val="0"/>
                <a:tint val="96000"/>
                <a:satMod val="100000"/>
                <a:lumMod val="104000"/>
              </a:schemeClr>
            </a:gs>
            <a:gs pos="78000">
              <a:schemeClr val="dk2">
                <a:hueOff val="0"/>
                <a:satOff val="0"/>
                <a:lumOff val="0"/>
                <a:alphaOff val="0"/>
                <a:shade val="100000"/>
                <a:satMod val="110000"/>
                <a:lumMod val="100000"/>
              </a:schemeClr>
            </a:gs>
          </a:gsLst>
          <a:lin ang="5400000" scaled="0"/>
        </a:gradFill>
        <a:ln w="9525" cap="flat" cmpd="sng" algn="ctr">
          <a:solidFill>
            <a:schemeClr val="dk2">
              <a:hueOff val="0"/>
              <a:satOff val="0"/>
              <a:lumOff val="0"/>
              <a:alphaOff val="0"/>
            </a:schemeClr>
          </a:solidFill>
          <a:prstDash val="solid"/>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1">
          <a:scrgbClr r="0" g="0" b="0"/>
        </a:lnRef>
        <a:fillRef idx="3">
          <a:scrgbClr r="0" g="0" b="0"/>
        </a:fillRef>
        <a:effectRef idx="3">
          <a:scrgbClr r="0" g="0" b="0"/>
        </a:effectRef>
        <a:fontRef idx="minor">
          <a:schemeClr val="lt1"/>
        </a:fontRef>
      </dsp:style>
    </dsp:sp>
    <dsp:sp modelId="{B4DD365C-A649-49F9-B7C6-20E3C658B020}">
      <dsp:nvSpPr>
        <dsp:cNvPr id="0" name=""/>
        <dsp:cNvSpPr/>
      </dsp:nvSpPr>
      <dsp:spPr>
        <a:xfrm>
          <a:off x="0" y="1609823"/>
          <a:ext cx="10820400" cy="804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100000"/>
            </a:lnSpc>
            <a:spcBef>
              <a:spcPct val="0"/>
            </a:spcBef>
            <a:spcAft>
              <a:spcPct val="35000"/>
            </a:spcAft>
            <a:buNone/>
          </a:pPr>
          <a:r>
            <a:rPr lang="it-IT" sz="3500" kern="1200"/>
            <a:t>Le note di William Corsaro</a:t>
          </a:r>
          <a:endParaRPr lang="it-IT" sz="3500" kern="1200" dirty="0"/>
        </a:p>
      </dsp:txBody>
      <dsp:txXfrm>
        <a:off x="0" y="1609823"/>
        <a:ext cx="10820400" cy="804666"/>
      </dsp:txXfrm>
    </dsp:sp>
    <dsp:sp modelId="{516406DB-DBB0-4E37-B8F8-2598222282F9}">
      <dsp:nvSpPr>
        <dsp:cNvPr id="0" name=""/>
        <dsp:cNvSpPr/>
      </dsp:nvSpPr>
      <dsp:spPr>
        <a:xfrm>
          <a:off x="0" y="2414489"/>
          <a:ext cx="10820400" cy="0"/>
        </a:xfrm>
        <a:prstGeom prst="line">
          <a:avLst/>
        </a:prstGeom>
        <a:gradFill rotWithShape="0">
          <a:gsLst>
            <a:gs pos="0">
              <a:schemeClr val="dk2">
                <a:hueOff val="0"/>
                <a:satOff val="0"/>
                <a:lumOff val="0"/>
                <a:alphaOff val="0"/>
                <a:tint val="96000"/>
                <a:satMod val="100000"/>
                <a:lumMod val="104000"/>
              </a:schemeClr>
            </a:gs>
            <a:gs pos="78000">
              <a:schemeClr val="dk2">
                <a:hueOff val="0"/>
                <a:satOff val="0"/>
                <a:lumOff val="0"/>
                <a:alphaOff val="0"/>
                <a:shade val="100000"/>
                <a:satMod val="110000"/>
                <a:lumMod val="100000"/>
              </a:schemeClr>
            </a:gs>
          </a:gsLst>
          <a:lin ang="5400000" scaled="0"/>
        </a:gradFill>
        <a:ln w="9525" cap="flat" cmpd="sng" algn="ctr">
          <a:solidFill>
            <a:schemeClr val="dk2">
              <a:hueOff val="0"/>
              <a:satOff val="0"/>
              <a:lumOff val="0"/>
              <a:alphaOff val="0"/>
            </a:schemeClr>
          </a:solidFill>
          <a:prstDash val="solid"/>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1">
          <a:scrgbClr r="0" g="0" b="0"/>
        </a:lnRef>
        <a:fillRef idx="3">
          <a:scrgbClr r="0" g="0" b="0"/>
        </a:fillRef>
        <a:effectRef idx="3">
          <a:scrgbClr r="0" g="0" b="0"/>
        </a:effectRef>
        <a:fontRef idx="minor">
          <a:schemeClr val="lt1"/>
        </a:fontRef>
      </dsp:style>
    </dsp:sp>
    <dsp:sp modelId="{7B990B72-CF1B-4993-9EDA-DDFF2A416580}">
      <dsp:nvSpPr>
        <dsp:cNvPr id="0" name=""/>
        <dsp:cNvSpPr/>
      </dsp:nvSpPr>
      <dsp:spPr>
        <a:xfrm>
          <a:off x="0" y="2414489"/>
          <a:ext cx="10820400" cy="804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100000"/>
            </a:lnSpc>
            <a:spcBef>
              <a:spcPct val="0"/>
            </a:spcBef>
            <a:spcAft>
              <a:spcPct val="35000"/>
            </a:spcAft>
            <a:buNone/>
          </a:pPr>
          <a:r>
            <a:rPr lang="it-IT" sz="3500" kern="1200"/>
            <a:t>Georges Lapassade e l’etnografia della scuola</a:t>
          </a:r>
          <a:endParaRPr lang="it-IT" sz="3500" kern="1200" dirty="0"/>
        </a:p>
      </dsp:txBody>
      <dsp:txXfrm>
        <a:off x="0" y="2414489"/>
        <a:ext cx="10820400" cy="804666"/>
      </dsp:txXfrm>
    </dsp:sp>
    <dsp:sp modelId="{BCE62780-3645-4E6E-851F-36F8DF1F40FB}">
      <dsp:nvSpPr>
        <dsp:cNvPr id="0" name=""/>
        <dsp:cNvSpPr/>
      </dsp:nvSpPr>
      <dsp:spPr>
        <a:xfrm>
          <a:off x="0" y="3219155"/>
          <a:ext cx="10820400" cy="0"/>
        </a:xfrm>
        <a:prstGeom prst="line">
          <a:avLst/>
        </a:prstGeom>
        <a:gradFill rotWithShape="0">
          <a:gsLst>
            <a:gs pos="0">
              <a:schemeClr val="dk2">
                <a:hueOff val="0"/>
                <a:satOff val="0"/>
                <a:lumOff val="0"/>
                <a:alphaOff val="0"/>
                <a:tint val="96000"/>
                <a:satMod val="100000"/>
                <a:lumMod val="104000"/>
              </a:schemeClr>
            </a:gs>
            <a:gs pos="78000">
              <a:schemeClr val="dk2">
                <a:hueOff val="0"/>
                <a:satOff val="0"/>
                <a:lumOff val="0"/>
                <a:alphaOff val="0"/>
                <a:shade val="100000"/>
                <a:satMod val="110000"/>
                <a:lumMod val="100000"/>
              </a:schemeClr>
            </a:gs>
          </a:gsLst>
          <a:lin ang="5400000" scaled="0"/>
        </a:gradFill>
        <a:ln w="9525" cap="flat" cmpd="sng" algn="ctr">
          <a:solidFill>
            <a:schemeClr val="dk2">
              <a:hueOff val="0"/>
              <a:satOff val="0"/>
              <a:lumOff val="0"/>
              <a:alphaOff val="0"/>
            </a:schemeClr>
          </a:solidFill>
          <a:prstDash val="solid"/>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1">
          <a:scrgbClr r="0" g="0" b="0"/>
        </a:lnRef>
        <a:fillRef idx="3">
          <a:scrgbClr r="0" g="0" b="0"/>
        </a:fillRef>
        <a:effectRef idx="3">
          <a:scrgbClr r="0" g="0" b="0"/>
        </a:effectRef>
        <a:fontRef idx="minor">
          <a:schemeClr val="lt1"/>
        </a:fontRef>
      </dsp:style>
    </dsp:sp>
    <dsp:sp modelId="{5B8A7587-E8B5-438E-8516-01FDAA6C9B2C}">
      <dsp:nvSpPr>
        <dsp:cNvPr id="0" name=""/>
        <dsp:cNvSpPr/>
      </dsp:nvSpPr>
      <dsp:spPr>
        <a:xfrm>
          <a:off x="0" y="3219155"/>
          <a:ext cx="10820400" cy="804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100000"/>
            </a:lnSpc>
            <a:spcBef>
              <a:spcPct val="0"/>
            </a:spcBef>
            <a:spcAft>
              <a:spcPct val="35000"/>
            </a:spcAft>
            <a:buNone/>
          </a:pPr>
          <a:r>
            <a:rPr lang="it-IT" sz="3500" kern="1200"/>
            <a:t>Strumento per lo sviluppo professionale</a:t>
          </a:r>
          <a:endParaRPr lang="it-IT" sz="3500" kern="1200" dirty="0"/>
        </a:p>
      </dsp:txBody>
      <dsp:txXfrm>
        <a:off x="0" y="3219155"/>
        <a:ext cx="10820400" cy="804666"/>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9/10/2019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9/10/2019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9/10/2019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9/10/2019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9/10/2019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t>9/10/2019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t>9/10/2019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olo e testo verticale">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9/10/2019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9/10/2019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85800" y="3132666"/>
            <a:ext cx="5311775" cy="308601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3132666"/>
            <a:ext cx="5334000" cy="308601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9/10/2019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9/10/2019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9/10/2019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png"/><Relationship Id="rId7" Type="http://schemas.openxmlformats.org/officeDocument/2006/relationships/diagramColors" Target="../diagrams/colors5.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AD09F3-C3EE-42B9-9C6A-69304A964BFB}"/>
              </a:ext>
            </a:extLst>
          </p:cNvPr>
          <p:cNvSpPr>
            <a:spLocks noGrp="1"/>
          </p:cNvSpPr>
          <p:nvPr>
            <p:ph type="ctrTitle"/>
          </p:nvPr>
        </p:nvSpPr>
        <p:spPr>
          <a:xfrm>
            <a:off x="693174" y="2859352"/>
            <a:ext cx="9448800" cy="1825096"/>
          </a:xfrm>
        </p:spPr>
        <p:txBody>
          <a:bodyPr>
            <a:normAutofit fontScale="90000"/>
          </a:bodyPr>
          <a:lstStyle/>
          <a:p>
            <a:pPr>
              <a:lnSpc>
                <a:spcPct val="107000"/>
              </a:lnSpc>
              <a:spcAft>
                <a:spcPts val="800"/>
              </a:spcAft>
            </a:pPr>
            <a:br>
              <a:rPr lang="it-IT" sz="4800" dirty="0">
                <a:latin typeface="Calibri" panose="020F0502020204030204" pitchFamily="34" charset="0"/>
                <a:ea typeface="Calibri" panose="020F0502020204030204" pitchFamily="34" charset="0"/>
                <a:cs typeface="Times New Roman" panose="02020603050405020304" pitchFamily="18" charset="0"/>
              </a:rPr>
            </a:br>
            <a:r>
              <a:rPr lang="it-IT" sz="4800" dirty="0">
                <a:latin typeface="Calibri" panose="020F0502020204030204" pitchFamily="34" charset="0"/>
                <a:ea typeface="Calibri" panose="020F0502020204030204" pitchFamily="34" charset="0"/>
                <a:cs typeface="Times New Roman" panose="02020603050405020304" pitchFamily="18" charset="0"/>
              </a:rPr>
              <a:t>Strumenti e pratiche per l’</a:t>
            </a:r>
            <a:r>
              <a:rPr lang="it-IT" sz="4800" dirty="0" err="1">
                <a:latin typeface="Calibri" panose="020F0502020204030204" pitchFamily="34" charset="0"/>
                <a:ea typeface="Calibri" panose="020F0502020204030204" pitchFamily="34" charset="0"/>
                <a:cs typeface="Times New Roman" panose="02020603050405020304" pitchFamily="18" charset="0"/>
              </a:rPr>
              <a:t>autoriflessività</a:t>
            </a:r>
            <a:r>
              <a:rPr lang="it-IT" sz="4800" dirty="0">
                <a:latin typeface="Calibri" panose="020F0502020204030204" pitchFamily="34" charset="0"/>
                <a:ea typeface="Calibri" panose="020F0502020204030204" pitchFamily="34" charset="0"/>
                <a:cs typeface="Times New Roman" panose="02020603050405020304" pitchFamily="18" charset="0"/>
              </a:rPr>
              <a:t> dell’insegnante</a:t>
            </a:r>
            <a:br>
              <a:rPr lang="it-IT" sz="4800" dirty="0">
                <a:latin typeface="Calibri" panose="020F0502020204030204" pitchFamily="34" charset="0"/>
                <a:ea typeface="Calibri" panose="020F0502020204030204" pitchFamily="34" charset="0"/>
                <a:cs typeface="Times New Roman" panose="02020603050405020304" pitchFamily="18" charset="0"/>
              </a:rPr>
            </a:br>
            <a:endParaRPr lang="it-IT" dirty="0"/>
          </a:p>
        </p:txBody>
      </p:sp>
      <p:sp>
        <p:nvSpPr>
          <p:cNvPr id="3" name="Sottotitolo 2">
            <a:extLst>
              <a:ext uri="{FF2B5EF4-FFF2-40B4-BE49-F238E27FC236}">
                <a16:creationId xmlns:a16="http://schemas.microsoft.com/office/drawing/2014/main" id="{90D4D5FE-E2E3-4A82-99B1-886794341D79}"/>
              </a:ext>
            </a:extLst>
          </p:cNvPr>
          <p:cNvSpPr>
            <a:spLocks noGrp="1"/>
          </p:cNvSpPr>
          <p:nvPr>
            <p:ph type="subTitle" idx="1"/>
          </p:nvPr>
        </p:nvSpPr>
        <p:spPr>
          <a:xfrm>
            <a:off x="6386052" y="3998648"/>
            <a:ext cx="9448800" cy="685800"/>
          </a:xfrm>
        </p:spPr>
        <p:txBody>
          <a:bodyPr>
            <a:normAutofit fontScale="92500" lnSpcReduction="10000"/>
          </a:bodyPr>
          <a:lstStyle/>
          <a:p>
            <a:r>
              <a:rPr lang="it-IT" dirty="0">
                <a:latin typeface="Times New Roman" panose="02020603050405020304" pitchFamily="18" charset="0"/>
                <a:ea typeface="Calibri" panose="020F0502020204030204" pitchFamily="34" charset="0"/>
                <a:cs typeface="Times New Roman" panose="02020603050405020304" pitchFamily="18" charset="0"/>
              </a:rPr>
              <a:t> Dott.ssa Carla Gueli, Università Roma Tre </a:t>
            </a:r>
          </a:p>
          <a:p>
            <a:r>
              <a:rPr lang="it-IT" dirty="0">
                <a:latin typeface="Times New Roman" panose="02020603050405020304" pitchFamily="18" charset="0"/>
                <a:ea typeface="Calibri" panose="020F0502020204030204" pitchFamily="34" charset="0"/>
                <a:cs typeface="Times New Roman" panose="02020603050405020304" pitchFamily="18" charset="0"/>
              </a:rPr>
              <a:t> Corso di Laurea Scienze della Formazione Primaria </a:t>
            </a:r>
            <a:endParaRPr lang="it-IT" dirty="0"/>
          </a:p>
        </p:txBody>
      </p:sp>
      <p:sp>
        <p:nvSpPr>
          <p:cNvPr id="4" name="Titolo 1">
            <a:extLst>
              <a:ext uri="{FF2B5EF4-FFF2-40B4-BE49-F238E27FC236}">
                <a16:creationId xmlns:a16="http://schemas.microsoft.com/office/drawing/2014/main" id="{63390662-69FD-4E5E-B1EB-0E2BC3688269}"/>
              </a:ext>
            </a:extLst>
          </p:cNvPr>
          <p:cNvSpPr txBox="1">
            <a:spLocks/>
          </p:cNvSpPr>
          <p:nvPr/>
        </p:nvSpPr>
        <p:spPr>
          <a:xfrm>
            <a:off x="3854245" y="691356"/>
            <a:ext cx="9448800" cy="1825096"/>
          </a:xfrm>
          <a:prstGeom prst="rect">
            <a:avLst/>
          </a:prstGeom>
        </p:spPr>
        <p:txBody>
          <a:bodyPr vert="horz" lIns="91440" tIns="45720" rIns="91440" bIns="45720" rtlCol="0" anchor="b">
            <a:normAutofit fontScale="45000" lnSpcReduction="20000"/>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nSpc>
                <a:spcPct val="107000"/>
              </a:lnSpc>
              <a:spcAft>
                <a:spcPts val="800"/>
              </a:spcAft>
            </a:pPr>
            <a:br>
              <a:rPr lang="it-IT" sz="4800" dirty="0">
                <a:latin typeface="Calibri" panose="020F0502020204030204" pitchFamily="34" charset="0"/>
                <a:ea typeface="Calibri" panose="020F0502020204030204" pitchFamily="34" charset="0"/>
                <a:cs typeface="Times New Roman" panose="02020603050405020304" pitchFamily="18" charset="0"/>
              </a:rPr>
            </a:br>
            <a:r>
              <a:rPr lang="it-IT" sz="4800" dirty="0">
                <a:latin typeface="Calibri" panose="020F0502020204030204" pitchFamily="34" charset="0"/>
                <a:ea typeface="Calibri" panose="020F0502020204030204" pitchFamily="34" charset="0"/>
                <a:cs typeface="Times New Roman" panose="02020603050405020304" pitchFamily="18" charset="0"/>
              </a:rPr>
              <a:t>3° SEMINARIO NAZIONALE DELLA RETE DI AVANGUARDIE EDUCATIVE</a:t>
            </a:r>
          </a:p>
          <a:p>
            <a:pPr>
              <a:lnSpc>
                <a:spcPct val="107000"/>
              </a:lnSpc>
              <a:spcAft>
                <a:spcPts val="800"/>
              </a:spcAft>
            </a:pPr>
            <a:r>
              <a:rPr lang="it-IT" sz="4800" dirty="0">
                <a:latin typeface="Calibri" panose="020F0502020204030204" pitchFamily="34" charset="0"/>
                <a:ea typeface="Calibri" panose="020F0502020204030204" pitchFamily="34" charset="0"/>
                <a:cs typeface="Times New Roman" panose="02020603050405020304" pitchFamily="18" charset="0"/>
              </a:rPr>
              <a:t>11-12 Settembre 2019 I.C. Karol Wojtyla, Roma</a:t>
            </a:r>
          </a:p>
          <a:p>
            <a:pPr>
              <a:lnSpc>
                <a:spcPct val="107000"/>
              </a:lnSpc>
              <a:spcAft>
                <a:spcPts val="800"/>
              </a:spcAft>
            </a:pPr>
            <a:br>
              <a:rPr lang="it-IT" sz="4800" dirty="0">
                <a:latin typeface="Calibri" panose="020F0502020204030204" pitchFamily="34" charset="0"/>
                <a:ea typeface="Calibri" panose="020F0502020204030204" pitchFamily="34" charset="0"/>
                <a:cs typeface="Times New Roman" panose="02020603050405020304" pitchFamily="18" charset="0"/>
              </a:rPr>
            </a:br>
            <a:endParaRPr lang="it-IT" dirty="0"/>
          </a:p>
        </p:txBody>
      </p:sp>
    </p:spTree>
    <p:extLst>
      <p:ext uri="{BB962C8B-B14F-4D97-AF65-F5344CB8AC3E}">
        <p14:creationId xmlns:p14="http://schemas.microsoft.com/office/powerpoint/2010/main" val="3001537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6D141247-A948-42C6-8AA6-29834E3B2D6E}"/>
              </a:ext>
            </a:extLst>
          </p:cNvPr>
          <p:cNvSpPr>
            <a:spLocks noGrp="1"/>
          </p:cNvSpPr>
          <p:nvPr>
            <p:ph type="title"/>
          </p:nvPr>
        </p:nvSpPr>
        <p:spPr/>
        <p:txBody>
          <a:bodyPr/>
          <a:lstStyle/>
          <a:p>
            <a:r>
              <a:rPr lang="it-IT" dirty="0"/>
              <a:t>Index per l’inclusione</a:t>
            </a:r>
          </a:p>
        </p:txBody>
      </p:sp>
      <p:graphicFrame>
        <p:nvGraphicFramePr>
          <p:cNvPr id="7" name="Segnaposto contenuto 6">
            <a:extLst>
              <a:ext uri="{FF2B5EF4-FFF2-40B4-BE49-F238E27FC236}">
                <a16:creationId xmlns:a16="http://schemas.microsoft.com/office/drawing/2014/main" id="{33C18BE5-4A1C-47F0-8656-58E392D08032}"/>
              </a:ext>
            </a:extLst>
          </p:cNvPr>
          <p:cNvGraphicFramePr>
            <a:graphicFrameLocks noGrp="1"/>
          </p:cNvGraphicFramePr>
          <p:nvPr>
            <p:ph idx="1"/>
            <p:extLst>
              <p:ext uri="{D42A27DB-BD31-4B8C-83A1-F6EECF244321}">
                <p14:modId xmlns:p14="http://schemas.microsoft.com/office/powerpoint/2010/main" val="3956870432"/>
              </p:ext>
            </p:extLst>
          </p:nvPr>
        </p:nvGraphicFramePr>
        <p:xfrm>
          <a:off x="685800" y="2193925"/>
          <a:ext cx="10820400" cy="402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6631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10">
            <a:extLst>
              <a:ext uri="{FF2B5EF4-FFF2-40B4-BE49-F238E27FC236}">
                <a16:creationId xmlns:a16="http://schemas.microsoft.com/office/drawing/2014/main" id="{41DE4D3E-80C7-48B7-B8E5-B1B5A62C97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egnaposto contenuto 4" descr="Immagine che contiene testo, lavagnabianca&#10;&#10;Descrizione generata automaticamente">
            <a:extLst>
              <a:ext uri="{FF2B5EF4-FFF2-40B4-BE49-F238E27FC236}">
                <a16:creationId xmlns:a16="http://schemas.microsoft.com/office/drawing/2014/main" id="{34DA7524-2283-4748-9F29-C1F9DCBC66B3}"/>
              </a:ext>
            </a:extLst>
          </p:cNvPr>
          <p:cNvPicPr>
            <a:picLocks noChangeAspect="1"/>
          </p:cNvPicPr>
          <p:nvPr/>
        </p:nvPicPr>
        <p:blipFill rotWithShape="1">
          <a:blip r:embed="rId2">
            <a:alphaModFix amt="30000"/>
          </a:blip>
          <a:srcRect t="37427" b="21651"/>
          <a:stretch/>
        </p:blipFill>
        <p:spPr>
          <a:xfrm>
            <a:off x="20" y="10"/>
            <a:ext cx="12191980" cy="6857990"/>
          </a:xfrm>
          <a:prstGeom prst="rect">
            <a:avLst/>
          </a:prstGeom>
        </p:spPr>
      </p:pic>
      <p:sp>
        <p:nvSpPr>
          <p:cNvPr id="2" name="Titolo 1">
            <a:extLst>
              <a:ext uri="{FF2B5EF4-FFF2-40B4-BE49-F238E27FC236}">
                <a16:creationId xmlns:a16="http://schemas.microsoft.com/office/drawing/2014/main" id="{1F415691-6581-417D-8817-8C397E26F5A4}"/>
              </a:ext>
            </a:extLst>
          </p:cNvPr>
          <p:cNvSpPr>
            <a:spLocks noGrp="1"/>
          </p:cNvSpPr>
          <p:nvPr>
            <p:ph type="title"/>
          </p:nvPr>
        </p:nvSpPr>
        <p:spPr>
          <a:xfrm>
            <a:off x="2895600" y="764373"/>
            <a:ext cx="8610600" cy="1293028"/>
          </a:xfrm>
        </p:spPr>
        <p:txBody>
          <a:bodyPr>
            <a:normAutofit/>
          </a:bodyPr>
          <a:lstStyle/>
          <a:p>
            <a:r>
              <a:rPr lang="it-IT" dirty="0"/>
              <a:t>Il diario pedagogico</a:t>
            </a:r>
          </a:p>
        </p:txBody>
      </p:sp>
      <p:pic>
        <p:nvPicPr>
          <p:cNvPr id="36" name="Picture 12">
            <a:extLst>
              <a:ext uri="{FF2B5EF4-FFF2-40B4-BE49-F238E27FC236}">
                <a16:creationId xmlns:a16="http://schemas.microsoft.com/office/drawing/2014/main" id="{9798C1D7-B3E7-45FC-BC11-C49DA8C1F4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graphicFrame>
        <p:nvGraphicFramePr>
          <p:cNvPr id="6" name="Segnaposto contenuto 5">
            <a:extLst>
              <a:ext uri="{FF2B5EF4-FFF2-40B4-BE49-F238E27FC236}">
                <a16:creationId xmlns:a16="http://schemas.microsoft.com/office/drawing/2014/main" id="{27081073-DD0A-4F02-B936-5B6DE404127E}"/>
              </a:ext>
            </a:extLst>
          </p:cNvPr>
          <p:cNvGraphicFramePr>
            <a:graphicFrameLocks noGrp="1"/>
          </p:cNvGraphicFramePr>
          <p:nvPr>
            <p:ph idx="1"/>
            <p:extLst>
              <p:ext uri="{D42A27DB-BD31-4B8C-83A1-F6EECF244321}">
                <p14:modId xmlns:p14="http://schemas.microsoft.com/office/powerpoint/2010/main" val="960011822"/>
              </p:ext>
            </p:extLst>
          </p:nvPr>
        </p:nvGraphicFramePr>
        <p:xfrm>
          <a:off x="685800" y="2193925"/>
          <a:ext cx="10820400" cy="40243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94206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1D0DE45-5618-417F-8A53-DD0203760D3E}"/>
              </a:ext>
            </a:extLst>
          </p:cNvPr>
          <p:cNvSpPr>
            <a:spLocks noGrp="1"/>
          </p:cNvSpPr>
          <p:nvPr>
            <p:ph type="title"/>
          </p:nvPr>
        </p:nvSpPr>
        <p:spPr>
          <a:xfrm>
            <a:off x="4090507" y="764372"/>
            <a:ext cx="7434070" cy="1432289"/>
          </a:xfrm>
        </p:spPr>
        <p:txBody>
          <a:bodyPr>
            <a:normAutofit/>
          </a:bodyPr>
          <a:lstStyle/>
          <a:p>
            <a:r>
              <a:rPr lang="it-IT" dirty="0"/>
              <a:t>In conclusione</a:t>
            </a:r>
          </a:p>
        </p:txBody>
      </p:sp>
      <p:sp>
        <p:nvSpPr>
          <p:cNvPr id="10" name="Rectangle 9">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336C8DBA-D7B5-4A9A-845B-43FBEA62A9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43730"/>
          <a:stretch/>
        </p:blipFill>
        <p:spPr>
          <a:xfrm rot="16200000">
            <a:off x="-1266906" y="2188762"/>
            <a:ext cx="6860373" cy="2482850"/>
          </a:xfrm>
          <a:prstGeom prst="rect">
            <a:avLst/>
          </a:prstGeom>
        </p:spPr>
      </p:pic>
      <p:sp>
        <p:nvSpPr>
          <p:cNvPr id="3" name="Segnaposto contenuto 2">
            <a:extLst>
              <a:ext uri="{FF2B5EF4-FFF2-40B4-BE49-F238E27FC236}">
                <a16:creationId xmlns:a16="http://schemas.microsoft.com/office/drawing/2014/main" id="{7BCF5092-A625-438C-AA80-92638DA1E3D9}"/>
              </a:ext>
            </a:extLst>
          </p:cNvPr>
          <p:cNvSpPr>
            <a:spLocks noGrp="1"/>
          </p:cNvSpPr>
          <p:nvPr>
            <p:ph idx="1"/>
          </p:nvPr>
        </p:nvSpPr>
        <p:spPr>
          <a:xfrm>
            <a:off x="4090507" y="2628900"/>
            <a:ext cx="7454077" cy="3589785"/>
          </a:xfrm>
        </p:spPr>
        <p:txBody>
          <a:bodyPr>
            <a:normAutofit/>
          </a:bodyPr>
          <a:lstStyle/>
          <a:p>
            <a:pPr marL="0" indent="0">
              <a:buNone/>
            </a:pPr>
            <a:r>
              <a:rPr lang="it-IT" sz="2000" dirty="0" err="1"/>
              <a:t>Microteaching</a:t>
            </a:r>
            <a:r>
              <a:rPr lang="it-IT" sz="2000" dirty="0"/>
              <a:t>, Index per l’Inclusione e Diario Pedagogico:</a:t>
            </a:r>
          </a:p>
          <a:p>
            <a:pPr marL="0" indent="0">
              <a:buNone/>
            </a:pPr>
            <a:r>
              <a:rPr lang="it-IT" sz="2000" dirty="0"/>
              <a:t>strumenti per l’</a:t>
            </a:r>
            <a:r>
              <a:rPr lang="it-IT" sz="2000" dirty="0" err="1"/>
              <a:t>autoriflessività</a:t>
            </a:r>
            <a:r>
              <a:rPr lang="it-IT" sz="2000" dirty="0"/>
              <a:t> degli insegnanti, che possono contribuire a superare il piano della singolarità e frammentazione dell’azione educativa e didattica, aprendo alla ricchezza dell’esplorazione dei bisogni dell’intera comunità scolastica, nella direzione di una formazione consapevole della necessità di prestare ascolto alla molteplicità dei punti di vista.</a:t>
            </a:r>
          </a:p>
        </p:txBody>
      </p:sp>
    </p:spTree>
    <p:extLst>
      <p:ext uri="{BB962C8B-B14F-4D97-AF65-F5344CB8AC3E}">
        <p14:creationId xmlns:p14="http://schemas.microsoft.com/office/powerpoint/2010/main" val="594931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19D0067-A1FE-48F1-AA99-A24B6241EA19}"/>
              </a:ext>
            </a:extLst>
          </p:cNvPr>
          <p:cNvSpPr>
            <a:spLocks noGrp="1"/>
          </p:cNvSpPr>
          <p:nvPr>
            <p:ph idx="4294967295"/>
          </p:nvPr>
        </p:nvSpPr>
        <p:spPr>
          <a:xfrm>
            <a:off x="0" y="490538"/>
            <a:ext cx="11633200" cy="6367462"/>
          </a:xfrm>
        </p:spPr>
        <p:txBody>
          <a:bodyPr>
            <a:normAutofit fontScale="40000" lnSpcReduction="20000"/>
          </a:bodyPr>
          <a:lstStyle/>
          <a:p>
            <a:r>
              <a:rPr lang="it-IT" sz="3500" dirty="0">
                <a:solidFill>
                  <a:schemeClr val="bg1"/>
                </a:solidFill>
              </a:rPr>
              <a:t>Allen, D. &amp; Ryan, K. (1974). Analisi dell’insegna</a:t>
            </a:r>
            <a:r>
              <a:rPr lang="it-IT" sz="3500" dirty="0"/>
              <a:t>mento (</a:t>
            </a:r>
            <a:r>
              <a:rPr lang="it-IT" sz="3500" dirty="0" err="1"/>
              <a:t>Microteaching</a:t>
            </a:r>
            <a:r>
              <a:rPr lang="it-IT" sz="3500" dirty="0"/>
              <a:t>). Brescia: La Scuola.</a:t>
            </a:r>
          </a:p>
          <a:p>
            <a:r>
              <a:rPr lang="it-IT" sz="3500" dirty="0">
                <a:solidFill>
                  <a:schemeClr val="bg1"/>
                </a:solidFill>
              </a:rPr>
              <a:t>Allen, D. W. (1967). Micro-</a:t>
            </a:r>
            <a:r>
              <a:rPr lang="it-IT" sz="3500" dirty="0" err="1">
                <a:solidFill>
                  <a:schemeClr val="bg1"/>
                </a:solidFill>
              </a:rPr>
              <a:t>teachin</a:t>
            </a:r>
            <a:r>
              <a:rPr lang="it-IT" sz="3500" dirty="0" err="1"/>
              <a:t>g</a:t>
            </a:r>
            <a:r>
              <a:rPr lang="it-IT" sz="3500" dirty="0">
                <a:solidFill>
                  <a:schemeClr val="bg1"/>
                </a:solidFill>
              </a:rPr>
              <a:t>, </a:t>
            </a:r>
            <a:r>
              <a:rPr lang="it-IT" sz="3500" dirty="0"/>
              <a:t>a </a:t>
            </a:r>
            <a:r>
              <a:rPr lang="it-IT" sz="3500" dirty="0" err="1"/>
              <a:t>description</a:t>
            </a:r>
            <a:r>
              <a:rPr lang="it-IT" sz="3500" dirty="0"/>
              <a:t>. </a:t>
            </a:r>
            <a:r>
              <a:rPr lang="it-IT" sz="3500" dirty="0" err="1"/>
              <a:t>Stranford</a:t>
            </a:r>
            <a:r>
              <a:rPr lang="it-IT" sz="3500" dirty="0"/>
              <a:t> University Press.</a:t>
            </a:r>
          </a:p>
          <a:p>
            <a:r>
              <a:rPr lang="it-IT" sz="3500" dirty="0">
                <a:solidFill>
                  <a:schemeClr val="bg1"/>
                </a:solidFill>
              </a:rPr>
              <a:t>Ballanti, G. (1975). Il </a:t>
            </a:r>
            <a:r>
              <a:rPr lang="it-IT" sz="3500" dirty="0"/>
              <a:t>comportamento insegnante. Roma: Armando.</a:t>
            </a:r>
          </a:p>
          <a:p>
            <a:r>
              <a:rPr lang="it-IT" sz="3500" dirty="0" err="1"/>
              <a:t>Biesta</a:t>
            </a:r>
            <a:r>
              <a:rPr lang="it-IT" sz="3500" dirty="0"/>
              <a:t>, G.J.J. &amp; </a:t>
            </a:r>
            <a:r>
              <a:rPr lang="it-IT" sz="3500" dirty="0" err="1"/>
              <a:t>Tedder</a:t>
            </a:r>
            <a:r>
              <a:rPr lang="it-IT" sz="3500" dirty="0"/>
              <a:t>, M. (2007). Agency and Learning in the </a:t>
            </a:r>
            <a:r>
              <a:rPr lang="it-IT" sz="3500" dirty="0" err="1"/>
              <a:t>Lifecourse</a:t>
            </a:r>
            <a:r>
              <a:rPr lang="it-IT" sz="3500" dirty="0"/>
              <a:t>: </a:t>
            </a:r>
            <a:r>
              <a:rPr lang="it-IT" sz="3500" dirty="0" err="1"/>
              <a:t>Towards</a:t>
            </a:r>
            <a:r>
              <a:rPr lang="it-IT" sz="3500" dirty="0"/>
              <a:t> an </a:t>
            </a:r>
            <a:r>
              <a:rPr lang="it-IT" sz="3500" dirty="0" err="1"/>
              <a:t>Ecological</a:t>
            </a:r>
            <a:r>
              <a:rPr lang="it-IT" sz="3500" dirty="0"/>
              <a:t> </a:t>
            </a:r>
            <a:r>
              <a:rPr lang="it-IT" sz="3500" dirty="0" err="1"/>
              <a:t>Perspective</a:t>
            </a:r>
            <a:r>
              <a:rPr lang="it-IT" sz="3500" dirty="0"/>
              <a:t>. Studies in the </a:t>
            </a:r>
            <a:r>
              <a:rPr lang="it-IT" sz="3500" dirty="0" err="1"/>
              <a:t>Education</a:t>
            </a:r>
            <a:r>
              <a:rPr lang="it-IT" sz="3500" dirty="0"/>
              <a:t> of </a:t>
            </a:r>
            <a:r>
              <a:rPr lang="it-IT" sz="3500" dirty="0" err="1"/>
              <a:t>Adults</a:t>
            </a:r>
            <a:r>
              <a:rPr lang="it-IT" sz="3500" dirty="0"/>
              <a:t>, 39(2): 132-149.</a:t>
            </a:r>
          </a:p>
          <a:p>
            <a:r>
              <a:rPr lang="it-IT" sz="3500" dirty="0"/>
              <a:t>Bocci, F. (2017). Pratiche di scrittura con studenti in formazione per l’insegnamento. Quaderni di didattica della scrittura, 28 (2): 17-34.</a:t>
            </a:r>
          </a:p>
          <a:p>
            <a:r>
              <a:rPr lang="it-IT" sz="3500" dirty="0"/>
              <a:t>Bocci, F. (2018b). Sequenze che lasciano il segno. L’utilizzo delle sequenze filmiche nella formazione per lo sviluppo consapevole della </a:t>
            </a:r>
            <a:r>
              <a:rPr lang="it-IT" sz="3500" dirty="0" err="1"/>
              <a:t>teacher</a:t>
            </a:r>
            <a:r>
              <a:rPr lang="it-IT" sz="3500" dirty="0"/>
              <a:t> agency. In M. </a:t>
            </a:r>
            <a:r>
              <a:rPr lang="it-IT" sz="3500" dirty="0" err="1"/>
              <a:t>Sibilio</a:t>
            </a:r>
            <a:r>
              <a:rPr lang="it-IT" sz="3500" dirty="0"/>
              <a:t> &amp; P. Aiello (a cura di). Lo sviluppo professionale dei docenti. Ragionare di </a:t>
            </a:r>
            <a:r>
              <a:rPr lang="it-IT" sz="3500" dirty="0" err="1"/>
              <a:t>agentività</a:t>
            </a:r>
            <a:r>
              <a:rPr lang="it-IT" sz="3500" dirty="0"/>
              <a:t> per una scuola inclusiva. Napoli: EDISES.</a:t>
            </a:r>
          </a:p>
          <a:p>
            <a:r>
              <a:rPr lang="it-IT" sz="3500" dirty="0"/>
              <a:t>Bocci, F. (2019). Pratiche di osservazione tra pari. Il </a:t>
            </a:r>
            <a:r>
              <a:rPr lang="it-IT" sz="3500" dirty="0" err="1"/>
              <a:t>Microteaching</a:t>
            </a:r>
            <a:r>
              <a:rPr lang="it-IT" sz="3500" dirty="0"/>
              <a:t> come mediatore per lo sviluppo e l’apprendimento professionale degli insegnanti. In M. Fiorucci, G. Moretti (a cura di). Il tutor dei docenti neoassunti. Roma: </a:t>
            </a:r>
            <a:r>
              <a:rPr lang="it-IT" sz="3500" dirty="0" err="1"/>
              <a:t>RomaTre</a:t>
            </a:r>
            <a:r>
              <a:rPr lang="it-IT" sz="3500" dirty="0"/>
              <a:t> Press.</a:t>
            </a:r>
          </a:p>
          <a:p>
            <a:r>
              <a:rPr lang="it-IT" sz="3500" dirty="0"/>
              <a:t>Booth T., </a:t>
            </a:r>
            <a:r>
              <a:rPr lang="it-IT" sz="3500" dirty="0" err="1"/>
              <a:t>Ainscow</a:t>
            </a:r>
            <a:r>
              <a:rPr lang="it-IT" sz="3500" dirty="0"/>
              <a:t> M., Nuovo Index per l’inclusione. Percorsi di apprendimento e partecipazione a scuola, Roma, Carocci 2014</a:t>
            </a:r>
          </a:p>
          <a:p>
            <a:r>
              <a:rPr lang="it-IT" sz="3500" dirty="0" err="1"/>
              <a:t>Calvert</a:t>
            </a:r>
            <a:r>
              <a:rPr lang="it-IT" sz="3500" dirty="0"/>
              <a:t>, L. (2016). </a:t>
            </a:r>
            <a:r>
              <a:rPr lang="it-IT" sz="3500" dirty="0" err="1"/>
              <a:t>Moving</a:t>
            </a:r>
            <a:r>
              <a:rPr lang="it-IT" sz="3500" dirty="0"/>
              <a:t> from compliance to agency: </a:t>
            </a:r>
            <a:r>
              <a:rPr lang="it-IT" sz="3500" dirty="0" err="1"/>
              <a:t>What</a:t>
            </a:r>
            <a:r>
              <a:rPr lang="it-IT" sz="3500" dirty="0"/>
              <a:t> </a:t>
            </a:r>
            <a:r>
              <a:rPr lang="it-IT" sz="3500" dirty="0" err="1"/>
              <a:t>teachers</a:t>
            </a:r>
            <a:r>
              <a:rPr lang="it-IT" sz="3500" dirty="0"/>
              <a:t> </a:t>
            </a:r>
            <a:r>
              <a:rPr lang="it-IT" sz="3500" dirty="0" err="1"/>
              <a:t>need</a:t>
            </a:r>
            <a:r>
              <a:rPr lang="it-IT" sz="3500" dirty="0"/>
              <a:t> to make </a:t>
            </a:r>
            <a:r>
              <a:rPr lang="it-IT" sz="3500" dirty="0" err="1"/>
              <a:t>professional</a:t>
            </a:r>
            <a:r>
              <a:rPr lang="it-IT" sz="3500" dirty="0"/>
              <a:t> learning work. Oxford, OH: Learning </a:t>
            </a:r>
            <a:r>
              <a:rPr lang="it-IT" sz="3500" dirty="0" err="1"/>
              <a:t>Forward</a:t>
            </a:r>
            <a:r>
              <a:rPr lang="it-IT" sz="3500" dirty="0"/>
              <a:t> and NCTAF.</a:t>
            </a:r>
          </a:p>
          <a:p>
            <a:r>
              <a:rPr lang="it-IT" sz="3500" dirty="0" err="1"/>
              <a:t>Frabboni</a:t>
            </a:r>
            <a:r>
              <a:rPr lang="it-IT" sz="3500" dirty="0"/>
              <a:t>, F. (2013). La formazione degli insegnanti in Europa. Fattore di qualità della scuola. In M. Baldacci (a cura di). La formazione dei docenti in Europa. Milano: Bruno Mondadori.</a:t>
            </a:r>
          </a:p>
          <a:p>
            <a:r>
              <a:rPr lang="it-IT" sz="3500" dirty="0"/>
              <a:t>Lapassade, G. (1996). Baccano, microsociologia della scuola, Lecce: Pensa Multimedia, </a:t>
            </a:r>
          </a:p>
          <a:p>
            <a:r>
              <a:rPr lang="it-IT" sz="3500" dirty="0"/>
              <a:t>Gueli, C. (2018). Educazione e pedagogia autogestionaria. Una ricerca su Georges Lapassade. Roma, Sensibili alle foglie.</a:t>
            </a:r>
          </a:p>
          <a:p>
            <a:r>
              <a:rPr lang="it-IT" sz="3500" dirty="0"/>
              <a:t>Hess, R. (2000). La pratica del diario, Lecce: </a:t>
            </a:r>
            <a:r>
              <a:rPr lang="it-IT" sz="3500" dirty="0" err="1"/>
              <a:t>Besa</a:t>
            </a:r>
            <a:r>
              <a:rPr lang="it-IT" sz="3500" dirty="0"/>
              <a:t>.</a:t>
            </a:r>
          </a:p>
          <a:p>
            <a:r>
              <a:rPr lang="it-IT" sz="3500" dirty="0" err="1"/>
              <a:t>Olmetti</a:t>
            </a:r>
            <a:r>
              <a:rPr lang="it-IT" sz="3500" dirty="0"/>
              <a:t> </a:t>
            </a:r>
            <a:r>
              <a:rPr lang="it-IT" sz="3500" dirty="0" err="1"/>
              <a:t>Peja</a:t>
            </a:r>
            <a:r>
              <a:rPr lang="it-IT" sz="3500" dirty="0"/>
              <a:t>, D. (1998). Teorie e tecniche dell'osservazione in classe. Osservare nella scuola dell'infanzia, Roma, Giunti </a:t>
            </a:r>
          </a:p>
          <a:p>
            <a:r>
              <a:rPr lang="it-IT" sz="3500" dirty="0"/>
              <a:t>Perla, L. (2010). La didattica dell'implicito. Ciò che l'insegnante non sa. Brescia: La Scuola.</a:t>
            </a:r>
          </a:p>
          <a:p>
            <a:r>
              <a:rPr lang="it-IT" sz="3500" dirty="0"/>
              <a:t>Striano M. (2001). La “razionalità riflessiva” nell’agire educativo. Napoli: Liguori.</a:t>
            </a:r>
          </a:p>
          <a:p>
            <a:r>
              <a:rPr lang="it-IT" sz="3500" dirty="0"/>
              <a:t>Vegliante, R., Miranda, S. &amp; Marzano, A. (2018). Video-formarsi alla pratica insegnante. In P. Lucisano (a cura di). Alla ricerca di una Scuola per tutti e per ciascuno. Impianto istituzionale e modelli educativi (pp.91-99). Lecce: </a:t>
            </a:r>
            <a:r>
              <a:rPr lang="it-IT" sz="3500" dirty="0" err="1"/>
              <a:t>PensaMultimedia</a:t>
            </a:r>
            <a:r>
              <a:rPr lang="it-IT" sz="3500" dirty="0"/>
              <a:t>.</a:t>
            </a:r>
          </a:p>
          <a:p>
            <a:r>
              <a:rPr lang="it-IT" sz="3500" dirty="0" err="1"/>
              <a:t>Vivanet</a:t>
            </a:r>
            <a:r>
              <a:rPr lang="it-IT" sz="3500" dirty="0"/>
              <a:t>, G. (2015). L’uso della video osservazione nella formazione degli insegnanti: una indagine preliminare. In G. Adorni, M. Coccoli &amp; F. </a:t>
            </a:r>
            <a:r>
              <a:rPr lang="it-IT" sz="3500" dirty="0" err="1"/>
              <a:t>Koceva</a:t>
            </a:r>
            <a:r>
              <a:rPr lang="it-IT" sz="3500" dirty="0"/>
              <a:t> (a cura di), Atti </a:t>
            </a:r>
            <a:r>
              <a:rPr lang="it-IT" sz="3500" dirty="0" err="1"/>
              <a:t>Didamatica</a:t>
            </a:r>
            <a:r>
              <a:rPr lang="it-IT" sz="3500" dirty="0"/>
              <a:t> 2015. Genova: AICA.</a:t>
            </a:r>
          </a:p>
          <a:p>
            <a:endParaRPr lang="it-IT" dirty="0"/>
          </a:p>
        </p:txBody>
      </p:sp>
      <p:sp>
        <p:nvSpPr>
          <p:cNvPr id="2" name="Titolo 1">
            <a:extLst>
              <a:ext uri="{FF2B5EF4-FFF2-40B4-BE49-F238E27FC236}">
                <a16:creationId xmlns:a16="http://schemas.microsoft.com/office/drawing/2014/main" id="{4F0A626B-0E38-48AA-80C7-A8403ED985E0}"/>
              </a:ext>
            </a:extLst>
          </p:cNvPr>
          <p:cNvSpPr>
            <a:spLocks noGrp="1"/>
          </p:cNvSpPr>
          <p:nvPr>
            <p:ph type="title" idx="4294967295"/>
          </p:nvPr>
        </p:nvSpPr>
        <p:spPr>
          <a:xfrm>
            <a:off x="8017564" y="0"/>
            <a:ext cx="3794607" cy="1293812"/>
          </a:xfrm>
        </p:spPr>
        <p:txBody>
          <a:bodyPr/>
          <a:lstStyle/>
          <a:p>
            <a:r>
              <a:rPr lang="it-IT" dirty="0"/>
              <a:t>Bibliografia</a:t>
            </a:r>
          </a:p>
        </p:txBody>
      </p:sp>
    </p:spTree>
    <p:extLst>
      <p:ext uri="{BB962C8B-B14F-4D97-AF65-F5344CB8AC3E}">
        <p14:creationId xmlns:p14="http://schemas.microsoft.com/office/powerpoint/2010/main" val="971652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3B0FBF-FD65-42E5-85DA-6E338B1ECBCA}"/>
              </a:ext>
            </a:extLst>
          </p:cNvPr>
          <p:cNvSpPr>
            <a:spLocks noGrp="1"/>
          </p:cNvSpPr>
          <p:nvPr>
            <p:ph type="title"/>
          </p:nvPr>
        </p:nvSpPr>
        <p:spPr/>
        <p:txBody>
          <a:bodyPr>
            <a:normAutofit fontScale="90000"/>
          </a:bodyPr>
          <a:lstStyle/>
          <a:p>
            <a:r>
              <a:rPr lang="it-IT"/>
              <a:t>Il contributo del tirocinio formativo per la costruzione di uno spazio europeo dell'istruzione</a:t>
            </a:r>
          </a:p>
        </p:txBody>
      </p:sp>
      <p:graphicFrame>
        <p:nvGraphicFramePr>
          <p:cNvPr id="4" name="Segnaposto contenuto 3">
            <a:extLst>
              <a:ext uri="{FF2B5EF4-FFF2-40B4-BE49-F238E27FC236}">
                <a16:creationId xmlns:a16="http://schemas.microsoft.com/office/drawing/2014/main" id="{B10E1D85-97A8-431A-B8BF-4B2C56F1A9CA}"/>
              </a:ext>
            </a:extLst>
          </p:cNvPr>
          <p:cNvGraphicFramePr>
            <a:graphicFrameLocks noGrp="1"/>
          </p:cNvGraphicFramePr>
          <p:nvPr>
            <p:ph idx="1"/>
            <p:extLst>
              <p:ext uri="{D42A27DB-BD31-4B8C-83A1-F6EECF244321}">
                <p14:modId xmlns:p14="http://schemas.microsoft.com/office/powerpoint/2010/main" val="184397127"/>
              </p:ext>
            </p:extLst>
          </p:nvPr>
        </p:nvGraphicFramePr>
        <p:xfrm>
          <a:off x="685800" y="2193925"/>
          <a:ext cx="10820400" cy="402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0285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3B0FBF-FD65-42E5-85DA-6E338B1ECBCA}"/>
              </a:ext>
            </a:extLst>
          </p:cNvPr>
          <p:cNvSpPr>
            <a:spLocks noGrp="1"/>
          </p:cNvSpPr>
          <p:nvPr>
            <p:ph type="title"/>
          </p:nvPr>
        </p:nvSpPr>
        <p:spPr>
          <a:xfrm>
            <a:off x="2895600" y="764373"/>
            <a:ext cx="8610600" cy="1293028"/>
          </a:xfrm>
        </p:spPr>
        <p:txBody>
          <a:bodyPr>
            <a:normAutofit/>
          </a:bodyPr>
          <a:lstStyle/>
          <a:p>
            <a:r>
              <a:rPr lang="it-IT" sz="2800"/>
              <a:t>Il contributo del tirocinio formativo per la costruzione di uno spazio europeo dell'istruzione</a:t>
            </a:r>
          </a:p>
        </p:txBody>
      </p:sp>
      <p:graphicFrame>
        <p:nvGraphicFramePr>
          <p:cNvPr id="4" name="Segnaposto contenuto 3">
            <a:extLst>
              <a:ext uri="{FF2B5EF4-FFF2-40B4-BE49-F238E27FC236}">
                <a16:creationId xmlns:a16="http://schemas.microsoft.com/office/drawing/2014/main" id="{B10E1D85-97A8-431A-B8BF-4B2C56F1A9CA}"/>
              </a:ext>
            </a:extLst>
          </p:cNvPr>
          <p:cNvGraphicFramePr>
            <a:graphicFrameLocks noGrp="1"/>
          </p:cNvGraphicFramePr>
          <p:nvPr>
            <p:ph idx="1"/>
            <p:extLst>
              <p:ext uri="{D42A27DB-BD31-4B8C-83A1-F6EECF244321}">
                <p14:modId xmlns:p14="http://schemas.microsoft.com/office/powerpoint/2010/main" val="2557001133"/>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7342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3B0FBF-FD65-42E5-85DA-6E338B1ECBCA}"/>
              </a:ext>
            </a:extLst>
          </p:cNvPr>
          <p:cNvSpPr>
            <a:spLocks noGrp="1"/>
          </p:cNvSpPr>
          <p:nvPr>
            <p:ph type="title"/>
          </p:nvPr>
        </p:nvSpPr>
        <p:spPr>
          <a:xfrm>
            <a:off x="2895600" y="764373"/>
            <a:ext cx="8610600" cy="1293028"/>
          </a:xfrm>
        </p:spPr>
        <p:txBody>
          <a:bodyPr>
            <a:normAutofit/>
          </a:bodyPr>
          <a:lstStyle/>
          <a:p>
            <a:r>
              <a:rPr lang="it-IT" sz="2800"/>
              <a:t>Il contributo del tirocinio formativo per la costruzione di uno spazio europeo dell'istruzione</a:t>
            </a:r>
          </a:p>
        </p:txBody>
      </p:sp>
      <p:graphicFrame>
        <p:nvGraphicFramePr>
          <p:cNvPr id="4" name="Segnaposto contenuto 3">
            <a:extLst>
              <a:ext uri="{FF2B5EF4-FFF2-40B4-BE49-F238E27FC236}">
                <a16:creationId xmlns:a16="http://schemas.microsoft.com/office/drawing/2014/main" id="{B10E1D85-97A8-431A-B8BF-4B2C56F1A9CA}"/>
              </a:ext>
            </a:extLst>
          </p:cNvPr>
          <p:cNvGraphicFramePr>
            <a:graphicFrameLocks noGrp="1"/>
          </p:cNvGraphicFramePr>
          <p:nvPr>
            <p:ph idx="1"/>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5542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5DE20DFA-89DB-4DCD-9C6A-E6F94CA7549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36" name="Picture 35">
            <a:extLst>
              <a:ext uri="{FF2B5EF4-FFF2-40B4-BE49-F238E27FC236}">
                <a16:creationId xmlns:a16="http://schemas.microsoft.com/office/drawing/2014/main" id="{B606DC21-B3AA-4AE9-844F-E667E84438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olo 1">
            <a:extLst>
              <a:ext uri="{FF2B5EF4-FFF2-40B4-BE49-F238E27FC236}">
                <a16:creationId xmlns:a16="http://schemas.microsoft.com/office/drawing/2014/main" id="{722573EF-8D07-4E0B-AB15-307485705CFB}"/>
              </a:ext>
            </a:extLst>
          </p:cNvPr>
          <p:cNvSpPr>
            <a:spLocks noGrp="1"/>
          </p:cNvSpPr>
          <p:nvPr>
            <p:ph type="title"/>
          </p:nvPr>
        </p:nvSpPr>
        <p:spPr>
          <a:xfrm>
            <a:off x="8266820" y="673240"/>
            <a:ext cx="3300981" cy="3446373"/>
          </a:xfrm>
          <a:noFill/>
          <a:ln w="19050">
            <a:noFill/>
            <a:prstDash val="dash"/>
          </a:ln>
        </p:spPr>
        <p:txBody>
          <a:bodyPr vert="horz" lIns="91440" tIns="45720" rIns="91440" bIns="45720" rtlCol="0" anchor="b">
            <a:normAutofit/>
          </a:bodyPr>
          <a:lstStyle/>
          <a:p>
            <a:pPr algn="l"/>
            <a:r>
              <a:rPr lang="en-US" sz="3700"/>
              <a:t>Quadro teorico di riferimento</a:t>
            </a:r>
          </a:p>
        </p:txBody>
      </p:sp>
      <p:sp>
        <p:nvSpPr>
          <p:cNvPr id="38" name="Rectangle 37">
            <a:extLst>
              <a:ext uri="{FF2B5EF4-FFF2-40B4-BE49-F238E27FC236}">
                <a16:creationId xmlns:a16="http://schemas.microsoft.com/office/drawing/2014/main" id="{127F6A1F-0148-4498-AE88-8D2F04C3D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6782" y="-1"/>
            <a:ext cx="4245218" cy="536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6CB0956-5737-416E-AC6A-19ADEAF847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94678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11">
            <a:extLst>
              <a:ext uri="{FF2B5EF4-FFF2-40B4-BE49-F238E27FC236}">
                <a16:creationId xmlns:a16="http://schemas.microsoft.com/office/drawing/2014/main" id="{620CA732-DD89-44F5-830B-E09421E86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8" y="643464"/>
            <a:ext cx="6638814" cy="5571072"/>
          </a:xfrm>
          <a:prstGeom prst="roundRect">
            <a:avLst>
              <a:gd name="adj" fmla="val 2403"/>
            </a:avLst>
          </a:prstGeom>
          <a:solidFill>
            <a:srgbClr val="FFFFFF"/>
          </a:solidFill>
          <a:ln>
            <a:noFill/>
          </a:ln>
          <a:effectLst>
            <a:innerShdw blurRad="114300">
              <a:srgbClr val="40404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egnaposto contenuto 3" descr="Immagine che contiene screenshot&#10;&#10;Descrizione generata automaticamente">
            <a:extLst>
              <a:ext uri="{FF2B5EF4-FFF2-40B4-BE49-F238E27FC236}">
                <a16:creationId xmlns:a16="http://schemas.microsoft.com/office/drawing/2014/main" id="{E5E6F28E-2DBB-4EC5-8C77-A3DB969202DD}"/>
              </a:ext>
            </a:extLst>
          </p:cNvPr>
          <p:cNvPicPr>
            <a:picLocks/>
          </p:cNvPicPr>
          <p:nvPr/>
        </p:nvPicPr>
        <p:blipFill rotWithShape="1">
          <a:blip r:embed="rId4">
            <a:extLst>
              <a:ext uri="{28A0092B-C50C-407E-A947-70E740481C1C}">
                <a14:useLocalDpi xmlns:a14="http://schemas.microsoft.com/office/drawing/2010/main" val="0"/>
              </a:ext>
            </a:extLst>
          </a:blip>
          <a:srcRect l="3439" r="2774"/>
          <a:stretch/>
        </p:blipFill>
        <p:spPr bwMode="auto">
          <a:xfrm>
            <a:off x="1293000" y="1286928"/>
            <a:ext cx="5339490" cy="4284145"/>
          </a:xfrm>
          <a:prstGeom prst="rect">
            <a:avLst/>
          </a:prstGeom>
          <a:noFill/>
        </p:spPr>
      </p:pic>
      <p:sp>
        <p:nvSpPr>
          <p:cNvPr id="5" name="CasellaDiTesto 4">
            <a:extLst>
              <a:ext uri="{FF2B5EF4-FFF2-40B4-BE49-F238E27FC236}">
                <a16:creationId xmlns:a16="http://schemas.microsoft.com/office/drawing/2014/main" id="{30EC82A0-5BA8-4A16-8426-4247D31C4C25}"/>
              </a:ext>
            </a:extLst>
          </p:cNvPr>
          <p:cNvSpPr txBox="1"/>
          <p:nvPr/>
        </p:nvSpPr>
        <p:spPr>
          <a:xfrm>
            <a:off x="1200235" y="5616575"/>
            <a:ext cx="1616766"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it-IT" dirty="0"/>
              <a:t>Bocci, 2019 </a:t>
            </a:r>
          </a:p>
        </p:txBody>
      </p:sp>
    </p:spTree>
    <p:extLst>
      <p:ext uri="{BB962C8B-B14F-4D97-AF65-F5344CB8AC3E}">
        <p14:creationId xmlns:p14="http://schemas.microsoft.com/office/powerpoint/2010/main" val="2391808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D2DF4F-4D12-43AD-9B4B-5C2D4809C4A9}"/>
              </a:ext>
            </a:extLst>
          </p:cNvPr>
          <p:cNvSpPr>
            <a:spLocks noGrp="1"/>
          </p:cNvSpPr>
          <p:nvPr>
            <p:ph type="title"/>
          </p:nvPr>
        </p:nvSpPr>
        <p:spPr>
          <a:xfrm>
            <a:off x="1461789" y="1025202"/>
            <a:ext cx="10151533" cy="2784797"/>
          </a:xfrm>
        </p:spPr>
        <p:txBody>
          <a:bodyPr>
            <a:normAutofit fontScale="90000"/>
          </a:bodyPr>
          <a:lstStyle/>
          <a:p>
            <a:r>
              <a:rPr lang="it-IT" dirty="0">
                <a:latin typeface="+mn-lt"/>
              </a:rPr>
              <a:t>L’</a:t>
            </a:r>
            <a:r>
              <a:rPr lang="it-IT" dirty="0" err="1">
                <a:latin typeface="+mn-lt"/>
              </a:rPr>
              <a:t>Agentività</a:t>
            </a:r>
            <a:r>
              <a:rPr lang="it-IT" dirty="0"/>
              <a:t> (agency) dei docenti non è quindi qualcosa che viene data come un quid innato ma una capacità che si sviluppa nel corso di tutto l’arco della vita e va oltre il contesto della carriera professionale. È </a:t>
            </a:r>
            <a:r>
              <a:rPr lang="it-IT" dirty="0" err="1"/>
              <a:t>connaturatA</a:t>
            </a:r>
            <a:r>
              <a:rPr lang="it-IT" dirty="0"/>
              <a:t> a ciò che gli insegnanti fanno e viene appresa nel momento in cui agiscono per apprendere </a:t>
            </a:r>
          </a:p>
        </p:txBody>
      </p:sp>
      <p:sp>
        <p:nvSpPr>
          <p:cNvPr id="4" name="Segnaposto testo 3">
            <a:extLst>
              <a:ext uri="{FF2B5EF4-FFF2-40B4-BE49-F238E27FC236}">
                <a16:creationId xmlns:a16="http://schemas.microsoft.com/office/drawing/2014/main" id="{C7FEC85F-4AFE-4B28-8E93-D14D6C073C63}"/>
              </a:ext>
            </a:extLst>
          </p:cNvPr>
          <p:cNvSpPr>
            <a:spLocks noGrp="1"/>
          </p:cNvSpPr>
          <p:nvPr>
            <p:ph type="body" sz="half" idx="2"/>
          </p:nvPr>
        </p:nvSpPr>
        <p:spPr/>
        <p:txBody>
          <a:bodyPr/>
          <a:lstStyle/>
          <a:p>
            <a:r>
              <a:rPr lang="it-IT" dirty="0" err="1"/>
              <a:t>Biesta</a:t>
            </a:r>
            <a:r>
              <a:rPr lang="it-IT" dirty="0"/>
              <a:t> &amp; </a:t>
            </a:r>
            <a:r>
              <a:rPr lang="it-IT" dirty="0" err="1"/>
              <a:t>Tedder</a:t>
            </a:r>
            <a:r>
              <a:rPr lang="it-IT" dirty="0"/>
              <a:t>, 2007; Bocci, 2018</a:t>
            </a:r>
          </a:p>
        </p:txBody>
      </p:sp>
    </p:spTree>
    <p:extLst>
      <p:ext uri="{BB962C8B-B14F-4D97-AF65-F5344CB8AC3E}">
        <p14:creationId xmlns:p14="http://schemas.microsoft.com/office/powerpoint/2010/main" val="715339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itolo 16">
            <a:extLst>
              <a:ext uri="{FF2B5EF4-FFF2-40B4-BE49-F238E27FC236}">
                <a16:creationId xmlns:a16="http://schemas.microsoft.com/office/drawing/2014/main" id="{FA941CF8-93FB-4D31-B430-032804BF51A3}"/>
              </a:ext>
            </a:extLst>
          </p:cNvPr>
          <p:cNvSpPr>
            <a:spLocks noGrp="1"/>
          </p:cNvSpPr>
          <p:nvPr>
            <p:ph type="title"/>
          </p:nvPr>
        </p:nvSpPr>
        <p:spPr/>
        <p:txBody>
          <a:bodyPr/>
          <a:lstStyle/>
          <a:p>
            <a:endParaRPr lang="it-IT"/>
          </a:p>
        </p:txBody>
      </p:sp>
      <p:sp>
        <p:nvSpPr>
          <p:cNvPr id="19" name="Segnaposto testo 18">
            <a:extLst>
              <a:ext uri="{FF2B5EF4-FFF2-40B4-BE49-F238E27FC236}">
                <a16:creationId xmlns:a16="http://schemas.microsoft.com/office/drawing/2014/main" id="{27CE7286-9CE9-4F61-88CC-C9395CD60693}"/>
              </a:ext>
            </a:extLst>
          </p:cNvPr>
          <p:cNvSpPr>
            <a:spLocks noGrp="1"/>
          </p:cNvSpPr>
          <p:nvPr>
            <p:ph type="body" sz="half" idx="2"/>
          </p:nvPr>
        </p:nvSpPr>
        <p:spPr/>
        <p:txBody>
          <a:bodyPr/>
          <a:lstStyle/>
          <a:p>
            <a:endParaRPr lang="it-IT"/>
          </a:p>
        </p:txBody>
      </p:sp>
      <p:graphicFrame>
        <p:nvGraphicFramePr>
          <p:cNvPr id="7" name="Segnaposto contenuto 6">
            <a:extLst>
              <a:ext uri="{FF2B5EF4-FFF2-40B4-BE49-F238E27FC236}">
                <a16:creationId xmlns:a16="http://schemas.microsoft.com/office/drawing/2014/main" id="{309C37A4-213B-4521-8533-4AA75F7E222C}"/>
              </a:ext>
            </a:extLst>
          </p:cNvPr>
          <p:cNvGraphicFramePr>
            <a:graphicFrameLocks noGrp="1"/>
          </p:cNvGraphicFramePr>
          <p:nvPr>
            <p:ph idx="4294967295"/>
            <p:extLst>
              <p:ext uri="{D42A27DB-BD31-4B8C-83A1-F6EECF244321}">
                <p14:modId xmlns:p14="http://schemas.microsoft.com/office/powerpoint/2010/main" val="3033920133"/>
              </p:ext>
            </p:extLst>
          </p:nvPr>
        </p:nvGraphicFramePr>
        <p:xfrm>
          <a:off x="223655" y="903594"/>
          <a:ext cx="10648070" cy="5397093"/>
        </p:xfrm>
        <a:graphic>
          <a:graphicData uri="http://schemas.openxmlformats.org/drawingml/2006/table">
            <a:tbl>
              <a:tblPr firstRow="1" firstCol="1" bandRow="1">
                <a:tableStyleId>{5C22544A-7EE6-4342-B048-85BDC9FD1C3A}</a:tableStyleId>
              </a:tblPr>
              <a:tblGrid>
                <a:gridCol w="636105">
                  <a:extLst>
                    <a:ext uri="{9D8B030D-6E8A-4147-A177-3AD203B41FA5}">
                      <a16:colId xmlns:a16="http://schemas.microsoft.com/office/drawing/2014/main" val="1675442025"/>
                    </a:ext>
                  </a:extLst>
                </a:gridCol>
                <a:gridCol w="10011965">
                  <a:extLst>
                    <a:ext uri="{9D8B030D-6E8A-4147-A177-3AD203B41FA5}">
                      <a16:colId xmlns:a16="http://schemas.microsoft.com/office/drawing/2014/main" val="296526816"/>
                    </a:ext>
                  </a:extLst>
                </a:gridCol>
              </a:tblGrid>
              <a:tr h="352019">
                <a:tc>
                  <a:txBody>
                    <a:bodyPr/>
                    <a:lstStyle/>
                    <a:p>
                      <a:pPr algn="just">
                        <a:lnSpc>
                          <a:spcPct val="107000"/>
                        </a:lnSpc>
                        <a:spcAft>
                          <a:spcPts val="0"/>
                        </a:spcAft>
                      </a:pPr>
                      <a:r>
                        <a:rPr lang="it-IT" sz="1100">
                          <a:effectLst/>
                        </a:rPr>
                        <a:t>AZIONI</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5354" marR="45354" marT="0" marB="0"/>
                </a:tc>
                <a:tc>
                  <a:txBody>
                    <a:bodyPr/>
                    <a:lstStyle/>
                    <a:p>
                      <a:pPr algn="just">
                        <a:lnSpc>
                          <a:spcPct val="107000"/>
                        </a:lnSpc>
                        <a:spcAft>
                          <a:spcPts val="0"/>
                        </a:spcAft>
                      </a:pPr>
                      <a:r>
                        <a:rPr lang="it-IT" sz="1100">
                          <a:effectLst/>
                        </a:rPr>
                        <a:t>DESCRIZIONE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5354" marR="45354" marT="0" marB="0"/>
                </a:tc>
                <a:extLst>
                  <a:ext uri="{0D108BD9-81ED-4DB2-BD59-A6C34878D82A}">
                    <a16:rowId xmlns:a16="http://schemas.microsoft.com/office/drawing/2014/main" val="1744721422"/>
                  </a:ext>
                </a:extLst>
              </a:tr>
              <a:tr h="986362">
                <a:tc>
                  <a:txBody>
                    <a:bodyPr/>
                    <a:lstStyle/>
                    <a:p>
                      <a:pPr algn="just">
                        <a:lnSpc>
                          <a:spcPct val="107000"/>
                        </a:lnSpc>
                        <a:spcAft>
                          <a:spcPts val="0"/>
                        </a:spcAft>
                      </a:pPr>
                      <a:r>
                        <a:rPr lang="it-IT" sz="1100">
                          <a:effectLst/>
                        </a:rPr>
                        <a:t>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5354" marR="45354" marT="0" marB="0"/>
                </a:tc>
                <a:tc>
                  <a:txBody>
                    <a:bodyPr/>
                    <a:lstStyle/>
                    <a:p>
                      <a:pPr algn="just">
                        <a:lnSpc>
                          <a:spcPct val="107000"/>
                        </a:lnSpc>
                        <a:spcAft>
                          <a:spcPts val="0"/>
                        </a:spcAft>
                      </a:pPr>
                      <a:r>
                        <a:rPr lang="it-IT" sz="1400" dirty="0">
                          <a:effectLst/>
                        </a:rPr>
                        <a:t>Tutte le decisioni inerenti l’apprendimento professionale devono essere assunte a seguito di una effettiva consultazione con gli insegnanti, i quali devono essere coinvolti (almeno con una loro rappresentanza non inferiore al 50%) in ogni fase decisionale: dalla pianificazione e analisi dei dati alla progettazione, implementazione e valutazione.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354" marR="45354" marT="0" marB="0"/>
                </a:tc>
                <a:extLst>
                  <a:ext uri="{0D108BD9-81ED-4DB2-BD59-A6C34878D82A}">
                    <a16:rowId xmlns:a16="http://schemas.microsoft.com/office/drawing/2014/main" val="3606785694"/>
                  </a:ext>
                </a:extLst>
              </a:tr>
              <a:tr h="669191">
                <a:tc>
                  <a:txBody>
                    <a:bodyPr/>
                    <a:lstStyle/>
                    <a:p>
                      <a:pPr algn="just">
                        <a:lnSpc>
                          <a:spcPct val="107000"/>
                        </a:lnSpc>
                        <a:spcAft>
                          <a:spcPts val="0"/>
                        </a:spcAft>
                      </a:pPr>
                      <a:r>
                        <a:rPr lang="it-IT" sz="1100">
                          <a:effectLst/>
                        </a:rPr>
                        <a:t>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5354" marR="45354" marT="0" marB="0"/>
                </a:tc>
                <a:tc>
                  <a:txBody>
                    <a:bodyPr/>
                    <a:lstStyle/>
                    <a:p>
                      <a:pPr algn="just">
                        <a:lnSpc>
                          <a:spcPct val="107000"/>
                        </a:lnSpc>
                        <a:spcAft>
                          <a:spcPts val="0"/>
                        </a:spcAft>
                      </a:pPr>
                      <a:r>
                        <a:rPr lang="it-IT" sz="1400">
                          <a:effectLst/>
                        </a:rPr>
                        <a:t>Riconfigurare l'organizzazione della giornata scolastica in modo che gli insegnanti abbiano il tempo di incontrarsi, collaborare regolarmente per migliorare l'insegnamento e l'apprendimento.</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5354" marR="45354" marT="0" marB="0"/>
                </a:tc>
                <a:extLst>
                  <a:ext uri="{0D108BD9-81ED-4DB2-BD59-A6C34878D82A}">
                    <a16:rowId xmlns:a16="http://schemas.microsoft.com/office/drawing/2014/main" val="4068243631"/>
                  </a:ext>
                </a:extLst>
              </a:tr>
              <a:tr h="615923">
                <a:tc>
                  <a:txBody>
                    <a:bodyPr/>
                    <a:lstStyle/>
                    <a:p>
                      <a:pPr algn="just">
                        <a:lnSpc>
                          <a:spcPct val="107000"/>
                        </a:lnSpc>
                        <a:spcAft>
                          <a:spcPts val="0"/>
                        </a:spcAft>
                      </a:pPr>
                      <a:r>
                        <a:rPr lang="it-IT" sz="1100">
                          <a:effectLst/>
                        </a:rPr>
                        <a:t>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5354" marR="45354" marT="0" marB="0"/>
                </a:tc>
                <a:tc>
                  <a:txBody>
                    <a:bodyPr/>
                    <a:lstStyle/>
                    <a:p>
                      <a:pPr algn="just">
                        <a:lnSpc>
                          <a:spcPct val="107000"/>
                        </a:lnSpc>
                        <a:spcAft>
                          <a:spcPts val="0"/>
                        </a:spcAft>
                      </a:pPr>
                      <a:r>
                        <a:rPr lang="it-IT" sz="1400" dirty="0">
                          <a:effectLst/>
                        </a:rPr>
                        <a:t>Coinvolgere e supportare gli insegnanti nell'analisi dei dati e nell'identificazione delle sfide che riguardano il processo di insegnamento-apprendimento.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354" marR="45354" marT="0" marB="0"/>
                </a:tc>
                <a:extLst>
                  <a:ext uri="{0D108BD9-81ED-4DB2-BD59-A6C34878D82A}">
                    <a16:rowId xmlns:a16="http://schemas.microsoft.com/office/drawing/2014/main" val="1158150231"/>
                  </a:ext>
                </a:extLst>
              </a:tr>
              <a:tr h="669191">
                <a:tc>
                  <a:txBody>
                    <a:bodyPr/>
                    <a:lstStyle/>
                    <a:p>
                      <a:pPr algn="just">
                        <a:lnSpc>
                          <a:spcPct val="107000"/>
                        </a:lnSpc>
                        <a:spcAft>
                          <a:spcPts val="0"/>
                        </a:spcAft>
                      </a:pPr>
                      <a:r>
                        <a:rPr lang="it-IT" sz="1100">
                          <a:effectLst/>
                        </a:rPr>
                        <a:t>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5354" marR="45354" marT="0" marB="0"/>
                </a:tc>
                <a:tc>
                  <a:txBody>
                    <a:bodyPr/>
                    <a:lstStyle/>
                    <a:p>
                      <a:pPr algn="just">
                        <a:lnSpc>
                          <a:spcPct val="107000"/>
                        </a:lnSpc>
                        <a:spcAft>
                          <a:spcPts val="0"/>
                        </a:spcAft>
                      </a:pPr>
                      <a:r>
                        <a:rPr lang="it-IT" sz="1400">
                          <a:effectLst/>
                        </a:rPr>
                        <a:t>Dare vita a comunità di apprendimento in cui gli insegnanti possano trovare spazi condivisi di soluzione dei problemi pratici che incontrano così come condividere la responsabilità del conseguimento del successo sia dei colleghi sia degli studenti.</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5354" marR="45354" marT="0" marB="0"/>
                </a:tc>
                <a:extLst>
                  <a:ext uri="{0D108BD9-81ED-4DB2-BD59-A6C34878D82A}">
                    <a16:rowId xmlns:a16="http://schemas.microsoft.com/office/drawing/2014/main" val="277689197"/>
                  </a:ext>
                </a:extLst>
              </a:tr>
              <a:tr h="669191">
                <a:tc>
                  <a:txBody>
                    <a:bodyPr/>
                    <a:lstStyle/>
                    <a:p>
                      <a:pPr algn="just">
                        <a:lnSpc>
                          <a:spcPct val="107000"/>
                        </a:lnSpc>
                        <a:spcAft>
                          <a:spcPts val="0"/>
                        </a:spcAft>
                      </a:pPr>
                      <a:r>
                        <a:rPr lang="it-IT" sz="1100">
                          <a:effectLst/>
                        </a:rPr>
                        <a:t>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5354" marR="45354" marT="0" marB="0"/>
                </a:tc>
                <a:tc>
                  <a:txBody>
                    <a:bodyPr/>
                    <a:lstStyle/>
                    <a:p>
                      <a:pPr algn="just">
                        <a:lnSpc>
                          <a:spcPct val="107000"/>
                        </a:lnSpc>
                        <a:spcAft>
                          <a:spcPts val="0"/>
                        </a:spcAft>
                      </a:pPr>
                      <a:r>
                        <a:rPr lang="it-IT" sz="1400">
                          <a:effectLst/>
                        </a:rPr>
                        <a:t>Offrire agli insegnanti la possibilità di operare scelte in merito al loro apprendimento professionale, incluso con chi lavorare in tal senso e dove focalizzare gli obiettivi del loro sviluppo di apprendimento.</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5354" marR="45354" marT="0" marB="0"/>
                </a:tc>
                <a:extLst>
                  <a:ext uri="{0D108BD9-81ED-4DB2-BD59-A6C34878D82A}">
                    <a16:rowId xmlns:a16="http://schemas.microsoft.com/office/drawing/2014/main" val="1381131"/>
                  </a:ext>
                </a:extLst>
              </a:tr>
              <a:tr h="352019">
                <a:tc>
                  <a:txBody>
                    <a:bodyPr/>
                    <a:lstStyle/>
                    <a:p>
                      <a:pPr algn="just">
                        <a:lnSpc>
                          <a:spcPct val="107000"/>
                        </a:lnSpc>
                        <a:spcAft>
                          <a:spcPts val="0"/>
                        </a:spcAft>
                      </a:pPr>
                      <a:r>
                        <a:rPr lang="it-IT" sz="1100">
                          <a:effectLst/>
                        </a:rPr>
                        <a:t>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5354" marR="45354" marT="0" marB="0"/>
                </a:tc>
                <a:tc>
                  <a:txBody>
                    <a:bodyPr/>
                    <a:lstStyle/>
                    <a:p>
                      <a:pPr algn="just">
                        <a:lnSpc>
                          <a:spcPct val="107000"/>
                        </a:lnSpc>
                        <a:spcAft>
                          <a:spcPts val="0"/>
                        </a:spcAft>
                      </a:pPr>
                      <a:r>
                        <a:rPr lang="it-IT" sz="1400">
                          <a:effectLst/>
                        </a:rPr>
                        <a:t>Garantire che le azioni inerenti l'apprendimento professionale siano finalizzate alla crescita professionale continua e non alla valutazione.</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5354" marR="45354" marT="0" marB="0"/>
                </a:tc>
                <a:extLst>
                  <a:ext uri="{0D108BD9-81ED-4DB2-BD59-A6C34878D82A}">
                    <a16:rowId xmlns:a16="http://schemas.microsoft.com/office/drawing/2014/main" val="2210480049"/>
                  </a:ext>
                </a:extLst>
              </a:tr>
              <a:tr h="986362">
                <a:tc>
                  <a:txBody>
                    <a:bodyPr/>
                    <a:lstStyle/>
                    <a:p>
                      <a:pPr algn="just">
                        <a:lnSpc>
                          <a:spcPct val="107000"/>
                        </a:lnSpc>
                        <a:spcAft>
                          <a:spcPts val="0"/>
                        </a:spcAft>
                      </a:pPr>
                      <a:r>
                        <a:rPr lang="it-IT" sz="1100">
                          <a:effectLst/>
                        </a:rPr>
                        <a:t>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5354" marR="45354" marT="0" marB="0"/>
                </a:tc>
                <a:tc>
                  <a:txBody>
                    <a:bodyPr/>
                    <a:lstStyle/>
                    <a:p>
                      <a:pPr algn="just">
                        <a:lnSpc>
                          <a:spcPct val="107000"/>
                        </a:lnSpc>
                        <a:spcAft>
                          <a:spcPts val="0"/>
                        </a:spcAft>
                      </a:pPr>
                      <a:r>
                        <a:rPr lang="it-IT" sz="1400" dirty="0">
                          <a:effectLst/>
                        </a:rPr>
                        <a:t>Resistere alla tentazione di riprodurre modelli preesistenti o di imporre forme predefinite di apprendimento professionale senza aver esaminato il contesto in cui si dovrà sviluppare l’azione. Comprendere che chi si trova in situazione di apprendimento deve voler migliorare la propria pratica e percepire che l’azione intrapresa è un'opportunità che lo aiuterà a conseguire l’obiettivo che si è dato.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354" marR="45354" marT="0" marB="0"/>
                </a:tc>
                <a:extLst>
                  <a:ext uri="{0D108BD9-81ED-4DB2-BD59-A6C34878D82A}">
                    <a16:rowId xmlns:a16="http://schemas.microsoft.com/office/drawing/2014/main" val="3762980254"/>
                  </a:ext>
                </a:extLst>
              </a:tr>
            </a:tbl>
          </a:graphicData>
        </a:graphic>
      </p:graphicFrame>
      <p:sp>
        <p:nvSpPr>
          <p:cNvPr id="10" name="CasellaDiTesto 9">
            <a:extLst>
              <a:ext uri="{FF2B5EF4-FFF2-40B4-BE49-F238E27FC236}">
                <a16:creationId xmlns:a16="http://schemas.microsoft.com/office/drawing/2014/main" id="{60DBC208-26F7-435E-A8D3-D1ECA7828A4C}"/>
              </a:ext>
            </a:extLst>
          </p:cNvPr>
          <p:cNvSpPr txBox="1"/>
          <p:nvPr/>
        </p:nvSpPr>
        <p:spPr>
          <a:xfrm>
            <a:off x="6632815" y="6300687"/>
            <a:ext cx="7455877" cy="369332"/>
          </a:xfrm>
          <a:prstGeom prst="rect">
            <a:avLst/>
          </a:prstGeom>
          <a:noFill/>
        </p:spPr>
        <p:txBody>
          <a:bodyPr wrap="square" rtlCol="0">
            <a:spAutoFit/>
          </a:bodyPr>
          <a:lstStyle/>
          <a:p>
            <a:r>
              <a:rPr lang="it-IT"/>
              <a:t>Bocci, 2019, ad. da Calvert, 2016</a:t>
            </a:r>
            <a:endParaRPr lang="it-IT" dirty="0"/>
          </a:p>
        </p:txBody>
      </p:sp>
      <p:sp>
        <p:nvSpPr>
          <p:cNvPr id="8" name="CasellaDiTesto 7">
            <a:extLst>
              <a:ext uri="{FF2B5EF4-FFF2-40B4-BE49-F238E27FC236}">
                <a16:creationId xmlns:a16="http://schemas.microsoft.com/office/drawing/2014/main" id="{222DFA50-DADA-44FF-A427-B9B68D7D73EE}"/>
              </a:ext>
            </a:extLst>
          </p:cNvPr>
          <p:cNvSpPr txBox="1"/>
          <p:nvPr/>
        </p:nvSpPr>
        <p:spPr>
          <a:xfrm>
            <a:off x="583097" y="-1182912"/>
            <a:ext cx="9915938" cy="3329764"/>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2800" cap="all" dirty="0">
                <a:latin typeface="+mj-lt"/>
                <a:ea typeface="+mj-ea"/>
                <a:cs typeface="+mj-cs"/>
              </a:rPr>
              <a:t> Come </a:t>
            </a:r>
            <a:r>
              <a:rPr lang="en-US" sz="2800" cap="all" dirty="0" err="1">
                <a:latin typeface="+mj-lt"/>
                <a:ea typeface="+mj-ea"/>
                <a:cs typeface="+mj-cs"/>
              </a:rPr>
              <a:t>migliorare</a:t>
            </a:r>
            <a:r>
              <a:rPr lang="en-US" sz="2800" cap="all" dirty="0">
                <a:latin typeface="+mj-lt"/>
                <a:ea typeface="+mj-ea"/>
                <a:cs typeface="+mj-cs"/>
              </a:rPr>
              <a:t> </a:t>
            </a:r>
            <a:r>
              <a:rPr lang="en-US" sz="2800" cap="all" dirty="0" err="1">
                <a:latin typeface="+mj-lt"/>
                <a:ea typeface="+mj-ea"/>
                <a:cs typeface="+mj-cs"/>
              </a:rPr>
              <a:t>l'Agentività</a:t>
            </a:r>
            <a:r>
              <a:rPr lang="en-US" sz="2800" cap="all" dirty="0">
                <a:latin typeface="+mj-lt"/>
                <a:ea typeface="+mj-ea"/>
                <a:cs typeface="+mj-cs"/>
              </a:rPr>
              <a:t> </a:t>
            </a:r>
            <a:r>
              <a:rPr lang="en-US" sz="2800" cap="all" dirty="0" err="1">
                <a:latin typeface="+mj-lt"/>
                <a:ea typeface="+mj-ea"/>
                <a:cs typeface="+mj-cs"/>
              </a:rPr>
              <a:t>nei</a:t>
            </a:r>
            <a:r>
              <a:rPr lang="en-US" sz="2800" cap="all" dirty="0">
                <a:latin typeface="+mj-lt"/>
                <a:ea typeface="+mj-ea"/>
                <a:cs typeface="+mj-cs"/>
              </a:rPr>
              <a:t> </a:t>
            </a:r>
            <a:r>
              <a:rPr lang="en-US" sz="2800" cap="all" dirty="0" err="1">
                <a:latin typeface="+mj-lt"/>
                <a:ea typeface="+mj-ea"/>
                <a:cs typeface="+mj-cs"/>
              </a:rPr>
              <a:t>piani</a:t>
            </a:r>
            <a:r>
              <a:rPr lang="en-US" sz="2800" cap="all" dirty="0">
                <a:latin typeface="+mj-lt"/>
                <a:ea typeface="+mj-ea"/>
                <a:cs typeface="+mj-cs"/>
              </a:rPr>
              <a:t> di </a:t>
            </a:r>
            <a:r>
              <a:rPr lang="en-US" sz="2800" cap="all" dirty="0" err="1">
                <a:latin typeface="+mj-lt"/>
                <a:ea typeface="+mj-ea"/>
                <a:cs typeface="+mj-cs"/>
              </a:rPr>
              <a:t>miglioramento</a:t>
            </a:r>
            <a:r>
              <a:rPr lang="en-US" sz="2800" cap="all" dirty="0">
                <a:latin typeface="+mj-lt"/>
                <a:ea typeface="+mj-ea"/>
                <a:cs typeface="+mj-cs"/>
              </a:rPr>
              <a:t> </a:t>
            </a:r>
            <a:r>
              <a:rPr lang="en-US" sz="2800" cap="all" dirty="0" err="1">
                <a:latin typeface="+mj-lt"/>
                <a:ea typeface="+mj-ea"/>
                <a:cs typeface="+mj-cs"/>
              </a:rPr>
              <a:t>dello</a:t>
            </a:r>
            <a:r>
              <a:rPr lang="en-US" sz="2800" cap="all" dirty="0">
                <a:latin typeface="+mj-lt"/>
                <a:ea typeface="+mj-ea"/>
                <a:cs typeface="+mj-cs"/>
              </a:rPr>
              <a:t> </a:t>
            </a:r>
            <a:r>
              <a:rPr lang="en-US" sz="2800" cap="all" dirty="0" err="1">
                <a:latin typeface="+mj-lt"/>
                <a:ea typeface="+mj-ea"/>
                <a:cs typeface="+mj-cs"/>
              </a:rPr>
              <a:t>sviluppo</a:t>
            </a:r>
            <a:r>
              <a:rPr lang="en-US" sz="2800" cap="all" dirty="0">
                <a:latin typeface="+mj-lt"/>
                <a:ea typeface="+mj-ea"/>
                <a:cs typeface="+mj-cs"/>
              </a:rPr>
              <a:t> </a:t>
            </a:r>
            <a:r>
              <a:rPr lang="en-US" sz="2800" cap="all" dirty="0" err="1">
                <a:latin typeface="+mj-lt"/>
                <a:ea typeface="+mj-ea"/>
                <a:cs typeface="+mj-cs"/>
              </a:rPr>
              <a:t>professionale</a:t>
            </a:r>
            <a:r>
              <a:rPr lang="en-US" sz="2800" cap="all" dirty="0">
                <a:latin typeface="+mj-lt"/>
                <a:ea typeface="+mj-ea"/>
                <a:cs typeface="+mj-cs"/>
              </a:rPr>
              <a:t> </a:t>
            </a:r>
          </a:p>
        </p:txBody>
      </p:sp>
    </p:spTree>
    <p:extLst>
      <p:ext uri="{BB962C8B-B14F-4D97-AF65-F5344CB8AC3E}">
        <p14:creationId xmlns:p14="http://schemas.microsoft.com/office/powerpoint/2010/main" val="1111632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BC006C-3510-4C9E-A0AB-096CD92AE101}"/>
              </a:ext>
            </a:extLst>
          </p:cNvPr>
          <p:cNvSpPr>
            <a:spLocks noGrp="1"/>
          </p:cNvSpPr>
          <p:nvPr>
            <p:ph type="title"/>
          </p:nvPr>
        </p:nvSpPr>
        <p:spPr/>
        <p:txBody>
          <a:bodyPr vert="horz" lIns="91440" tIns="45720" rIns="91440" bIns="45720" rtlCol="0" anchor="ctr">
            <a:normAutofit/>
          </a:bodyPr>
          <a:lstStyle/>
          <a:p>
            <a:pPr algn="r"/>
            <a:r>
              <a:rPr lang="en-US" sz="2500"/>
              <a:t>Microteaching</a:t>
            </a:r>
            <a:br>
              <a:rPr lang="en-US" sz="2500"/>
            </a:br>
            <a:endParaRPr lang="en-US" sz="2500"/>
          </a:p>
        </p:txBody>
      </p:sp>
      <p:sp>
        <p:nvSpPr>
          <p:cNvPr id="4" name="Segnaposto testo 3">
            <a:extLst>
              <a:ext uri="{FF2B5EF4-FFF2-40B4-BE49-F238E27FC236}">
                <a16:creationId xmlns:a16="http://schemas.microsoft.com/office/drawing/2014/main" id="{193466D6-AA00-4F81-A0A2-F8DD61658003}"/>
              </a:ext>
            </a:extLst>
          </p:cNvPr>
          <p:cNvSpPr>
            <a:spLocks noGrp="1"/>
          </p:cNvSpPr>
          <p:nvPr>
            <p:ph idx="1"/>
          </p:nvPr>
        </p:nvSpPr>
        <p:spPr/>
        <p:txBody>
          <a:bodyPr vert="horz" lIns="91440" tIns="45720" rIns="91440" bIns="45720" rtlCol="0" anchor="ctr">
            <a:normAutofit/>
          </a:bodyPr>
          <a:lstStyle/>
          <a:p>
            <a:pPr indent="-228600">
              <a:buFont typeface="Arial" panose="020B0604020202020204" pitchFamily="34" charset="0"/>
              <a:buChar char="•"/>
            </a:pPr>
            <a:r>
              <a:rPr lang="en-US" sz="2000" dirty="0" err="1"/>
              <a:t>progettazione</a:t>
            </a:r>
            <a:r>
              <a:rPr lang="en-US" sz="2000" dirty="0"/>
              <a:t> (plan) di un breve </a:t>
            </a:r>
            <a:r>
              <a:rPr lang="en-US" sz="2000" dirty="0" err="1"/>
              <a:t>intervento</a:t>
            </a:r>
            <a:r>
              <a:rPr lang="en-US" sz="2000" dirty="0"/>
              <a:t> </a:t>
            </a:r>
            <a:r>
              <a:rPr lang="en-US" sz="2000" dirty="0" err="1"/>
              <a:t>didattico</a:t>
            </a:r>
            <a:r>
              <a:rPr lang="en-US" sz="2000" dirty="0"/>
              <a:t>;</a:t>
            </a:r>
          </a:p>
          <a:p>
            <a:pPr indent="-228600">
              <a:buFont typeface="Arial" panose="020B0604020202020204" pitchFamily="34" charset="0"/>
              <a:buChar char="•"/>
            </a:pPr>
            <a:r>
              <a:rPr lang="en-US" sz="2000" dirty="0" err="1"/>
              <a:t>realizzazione</a:t>
            </a:r>
            <a:r>
              <a:rPr lang="en-US" sz="2000" dirty="0"/>
              <a:t> </a:t>
            </a:r>
            <a:r>
              <a:rPr lang="en-US" sz="2000" dirty="0" err="1"/>
              <a:t>dell’intervento</a:t>
            </a:r>
            <a:r>
              <a:rPr lang="en-US" sz="2000" dirty="0"/>
              <a:t> (teach) in </a:t>
            </a:r>
            <a:r>
              <a:rPr lang="en-US" sz="2000" dirty="0" err="1"/>
              <a:t>situazione</a:t>
            </a:r>
            <a:r>
              <a:rPr lang="en-US" sz="2000" dirty="0"/>
              <a:t> (</a:t>
            </a:r>
            <a:r>
              <a:rPr lang="en-US" sz="2000" dirty="0" err="1"/>
              <a:t>laboratoriale</a:t>
            </a:r>
            <a:r>
              <a:rPr lang="en-US" sz="2000" dirty="0"/>
              <a:t>/ </a:t>
            </a:r>
            <a:r>
              <a:rPr lang="en-US" sz="2000" dirty="0" err="1"/>
              <a:t>contesto</a:t>
            </a:r>
            <a:r>
              <a:rPr lang="en-US" sz="2000" dirty="0"/>
              <a:t> </a:t>
            </a:r>
            <a:r>
              <a:rPr lang="en-US" sz="2000" dirty="0" err="1"/>
              <a:t>reale</a:t>
            </a:r>
            <a:r>
              <a:rPr lang="en-US" sz="2000" dirty="0"/>
              <a:t>) con </a:t>
            </a:r>
            <a:r>
              <a:rPr lang="en-US" sz="2000" dirty="0" err="1"/>
              <a:t>l’uso</a:t>
            </a:r>
            <a:r>
              <a:rPr lang="en-US" sz="2000" dirty="0"/>
              <a:t> </a:t>
            </a:r>
            <a:r>
              <a:rPr lang="en-US" sz="2000" dirty="0" err="1"/>
              <a:t>della</a:t>
            </a:r>
            <a:r>
              <a:rPr lang="en-US" sz="2000" dirty="0"/>
              <a:t> </a:t>
            </a:r>
            <a:r>
              <a:rPr lang="en-US" sz="2000" dirty="0" err="1"/>
              <a:t>videoripresa</a:t>
            </a:r>
            <a:r>
              <a:rPr lang="en-US" sz="2000" dirty="0"/>
              <a:t>;</a:t>
            </a:r>
          </a:p>
          <a:p>
            <a:pPr indent="-228600">
              <a:buFont typeface="Arial" panose="020B0604020202020204" pitchFamily="34" charset="0"/>
              <a:buChar char="•"/>
            </a:pPr>
            <a:r>
              <a:rPr lang="en-US" sz="2000" dirty="0" err="1"/>
              <a:t>osservazione</a:t>
            </a:r>
            <a:r>
              <a:rPr lang="en-US" sz="2000" dirty="0"/>
              <a:t> e </a:t>
            </a:r>
            <a:r>
              <a:rPr lang="en-US" sz="2000" dirty="0" err="1"/>
              <a:t>analisi</a:t>
            </a:r>
            <a:r>
              <a:rPr lang="en-US" sz="2000" dirty="0"/>
              <a:t> (feedback) </a:t>
            </a:r>
            <a:r>
              <a:rPr lang="en-US" sz="2000" dirty="0" err="1"/>
              <a:t>della</a:t>
            </a:r>
            <a:r>
              <a:rPr lang="en-US" sz="2000" dirty="0"/>
              <a:t> </a:t>
            </a:r>
            <a:r>
              <a:rPr lang="en-US" sz="2000" dirty="0" err="1"/>
              <a:t>lezione</a:t>
            </a:r>
            <a:r>
              <a:rPr lang="en-US" sz="2000" dirty="0"/>
              <a:t> </a:t>
            </a:r>
            <a:r>
              <a:rPr lang="en-US" sz="2000" dirty="0" err="1"/>
              <a:t>videoregistrata</a:t>
            </a:r>
            <a:r>
              <a:rPr lang="en-US" sz="2000" dirty="0"/>
              <a:t>;</a:t>
            </a:r>
          </a:p>
          <a:p>
            <a:pPr indent="-228600">
              <a:buFont typeface="Arial" panose="020B0604020202020204" pitchFamily="34" charset="0"/>
              <a:buChar char="•"/>
            </a:pPr>
            <a:r>
              <a:rPr lang="en-US" sz="2000" dirty="0" err="1"/>
              <a:t>riprogettazione</a:t>
            </a:r>
            <a:r>
              <a:rPr lang="en-US" sz="2000" dirty="0"/>
              <a:t> (re-plain) </a:t>
            </a:r>
            <a:r>
              <a:rPr lang="en-US" sz="2000" dirty="0" err="1"/>
              <a:t>dell’intervento</a:t>
            </a:r>
            <a:r>
              <a:rPr lang="en-US" sz="2000" dirty="0"/>
              <a:t> </a:t>
            </a:r>
            <a:r>
              <a:rPr lang="en-US" sz="2000" dirty="0" err="1"/>
              <a:t>alla</a:t>
            </a:r>
            <a:r>
              <a:rPr lang="en-US" sz="2000" dirty="0"/>
              <a:t> luce </a:t>
            </a:r>
            <a:r>
              <a:rPr lang="en-US" sz="2000" dirty="0" err="1"/>
              <a:t>dei</a:t>
            </a:r>
            <a:r>
              <a:rPr lang="en-US" sz="2000" dirty="0"/>
              <a:t> feedback; </a:t>
            </a:r>
          </a:p>
          <a:p>
            <a:pPr indent="-228600">
              <a:buFont typeface="Arial" panose="020B0604020202020204" pitchFamily="34" charset="0"/>
              <a:buChar char="•"/>
            </a:pPr>
            <a:r>
              <a:rPr lang="en-US" sz="2000" dirty="0" err="1"/>
              <a:t>riproposizione</a:t>
            </a:r>
            <a:r>
              <a:rPr lang="en-US" sz="2000" dirty="0"/>
              <a:t> </a:t>
            </a:r>
            <a:r>
              <a:rPr lang="en-US" sz="2000" dirty="0" err="1"/>
              <a:t>della</a:t>
            </a:r>
            <a:r>
              <a:rPr lang="en-US" sz="2000" dirty="0"/>
              <a:t> </a:t>
            </a:r>
            <a:r>
              <a:rPr lang="en-US" sz="2000" dirty="0" err="1"/>
              <a:t>lezione</a:t>
            </a:r>
            <a:r>
              <a:rPr lang="en-US" sz="2000" dirty="0"/>
              <a:t> (re-teach) </a:t>
            </a:r>
            <a:r>
              <a:rPr lang="en-US" sz="2000" dirty="0" err="1"/>
              <a:t>revisionata</a:t>
            </a:r>
            <a:r>
              <a:rPr lang="en-US" sz="2000" dirty="0"/>
              <a:t>;</a:t>
            </a:r>
          </a:p>
          <a:p>
            <a:pPr indent="-228600">
              <a:buFont typeface="Arial" panose="020B0604020202020204" pitchFamily="34" charset="0"/>
              <a:buChar char="•"/>
            </a:pPr>
            <a:r>
              <a:rPr lang="en-US" sz="2000" dirty="0" err="1"/>
              <a:t>osservazione</a:t>
            </a:r>
            <a:r>
              <a:rPr lang="en-US" sz="2000" dirty="0"/>
              <a:t> e </a:t>
            </a:r>
            <a:r>
              <a:rPr lang="en-US" sz="2000" dirty="0" err="1"/>
              <a:t>analisi</a:t>
            </a:r>
            <a:r>
              <a:rPr lang="en-US" sz="2000" dirty="0"/>
              <a:t> (re-feedback) </a:t>
            </a:r>
            <a:r>
              <a:rPr lang="en-US" sz="2000" dirty="0" err="1"/>
              <a:t>della</a:t>
            </a:r>
            <a:r>
              <a:rPr lang="en-US" sz="2000" dirty="0"/>
              <a:t> </a:t>
            </a:r>
            <a:r>
              <a:rPr lang="en-US" sz="2000" dirty="0" err="1"/>
              <a:t>nuova</a:t>
            </a:r>
            <a:r>
              <a:rPr lang="en-US" sz="2000" dirty="0"/>
              <a:t> </a:t>
            </a:r>
            <a:r>
              <a:rPr lang="en-US" sz="2000" dirty="0" err="1"/>
              <a:t>lezione</a:t>
            </a:r>
            <a:r>
              <a:rPr lang="en-US" sz="2000" dirty="0"/>
              <a:t>.</a:t>
            </a:r>
          </a:p>
          <a:p>
            <a:pPr indent="-228600">
              <a:buFont typeface="Arial" panose="020B0604020202020204" pitchFamily="34" charset="0"/>
              <a:buChar char="•"/>
            </a:pPr>
            <a:endParaRPr lang="en-US" sz="2000" dirty="0"/>
          </a:p>
          <a:p>
            <a:pPr indent="-228600">
              <a:buFont typeface="Arial" panose="020B0604020202020204" pitchFamily="34" charset="0"/>
              <a:buChar char="•"/>
            </a:pPr>
            <a:endParaRPr lang="en-US" sz="2000" dirty="0"/>
          </a:p>
        </p:txBody>
      </p:sp>
    </p:spTree>
    <p:extLst>
      <p:ext uri="{BB962C8B-B14F-4D97-AF65-F5344CB8AC3E}">
        <p14:creationId xmlns:p14="http://schemas.microsoft.com/office/powerpoint/2010/main" val="3129492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C96B8EF2-D8A0-4067-8764-CBA3CE13E675}"/>
              </a:ext>
            </a:extLst>
          </p:cNvPr>
          <p:cNvSpPr>
            <a:spLocks noGrp="1"/>
          </p:cNvSpPr>
          <p:nvPr>
            <p:ph type="title"/>
          </p:nvPr>
        </p:nvSpPr>
        <p:spPr>
          <a:xfrm>
            <a:off x="724874" y="5624412"/>
            <a:ext cx="10822034" cy="819355"/>
          </a:xfrm>
        </p:spPr>
        <p:txBody>
          <a:bodyPr>
            <a:normAutofit fontScale="90000"/>
          </a:bodyPr>
          <a:lstStyle/>
          <a:p>
            <a:r>
              <a:rPr lang="it-IT" sz="2200" dirty="0">
                <a:latin typeface="+mn-lt"/>
                <a:ea typeface="+mn-ea"/>
                <a:cs typeface="+mn-cs"/>
              </a:rPr>
              <a:t>Esempio di utilizzo di </a:t>
            </a:r>
            <a:r>
              <a:rPr lang="it-IT" sz="2200" dirty="0" err="1">
                <a:latin typeface="+mn-lt"/>
                <a:ea typeface="+mn-ea"/>
                <a:cs typeface="+mn-cs"/>
              </a:rPr>
              <a:t>VideoAnt</a:t>
            </a:r>
            <a:r>
              <a:rPr lang="it-IT" sz="2200" dirty="0">
                <a:latin typeface="+mn-lt"/>
                <a:ea typeface="+mn-ea"/>
                <a:cs typeface="+mn-cs"/>
              </a:rPr>
              <a:t> nel Tirocinio del II anno di Scienze della formazione primaria - Università di Roma 3</a:t>
            </a:r>
            <a:br>
              <a:rPr lang="it-IT" dirty="0">
                <a:latin typeface="Abadi" panose="020B0604020202020204" pitchFamily="34" charset="0"/>
              </a:rPr>
            </a:br>
            <a:endParaRPr lang="it-IT" dirty="0">
              <a:latin typeface="Abadi" panose="020B0604020202020204" pitchFamily="34" charset="0"/>
            </a:endParaRPr>
          </a:p>
        </p:txBody>
      </p:sp>
      <p:pic>
        <p:nvPicPr>
          <p:cNvPr id="8" name="Segnaposto immagine 7">
            <a:extLst>
              <a:ext uri="{FF2B5EF4-FFF2-40B4-BE49-F238E27FC236}">
                <a16:creationId xmlns:a16="http://schemas.microsoft.com/office/drawing/2014/main" id="{2EED85E1-5679-48EE-8327-A33D7AB04475}"/>
              </a:ext>
            </a:extLst>
          </p:cNvPr>
          <p:cNvPicPr>
            <a:picLocks noGrp="1" noChangeAspect="1"/>
          </p:cNvPicPr>
          <p:nvPr>
            <p:ph type="pic" idx="1"/>
          </p:nvPr>
        </p:nvPicPr>
        <p:blipFill>
          <a:blip r:embed="rId2"/>
          <a:srcRect t="8677" b="8677"/>
          <a:stretch>
            <a:fillRect/>
          </a:stretch>
        </p:blipFill>
        <p:spPr>
          <a:xfrm>
            <a:off x="685080" y="1219199"/>
            <a:ext cx="10821840" cy="3478161"/>
          </a:xfrm>
          <a:prstGeom prst="rect">
            <a:avLst/>
          </a:prstGeom>
        </p:spPr>
      </p:pic>
    </p:spTree>
    <p:extLst>
      <p:ext uri="{BB962C8B-B14F-4D97-AF65-F5344CB8AC3E}">
        <p14:creationId xmlns:p14="http://schemas.microsoft.com/office/powerpoint/2010/main" val="194150381"/>
      </p:ext>
    </p:extLst>
  </p:cSld>
  <p:clrMapOvr>
    <a:masterClrMapping/>
  </p:clrMapOvr>
</p:sld>
</file>

<file path=ppt/theme/theme1.xml><?xml version="1.0" encoding="utf-8"?>
<a:theme xmlns:a="http://schemas.openxmlformats.org/drawingml/2006/main" name="Scia di vapore">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otalTime>0</TotalTime>
  <Words>1192</Words>
  <Application>Microsoft Office PowerPoint</Application>
  <PresentationFormat>Widescreen</PresentationFormat>
  <Paragraphs>84</Paragraphs>
  <Slides>13</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13</vt:i4>
      </vt:variant>
    </vt:vector>
  </HeadingPairs>
  <TitlesOfParts>
    <vt:vector size="19" baseType="lpstr">
      <vt:lpstr>Abadi</vt:lpstr>
      <vt:lpstr>Arial</vt:lpstr>
      <vt:lpstr>Calibri</vt:lpstr>
      <vt:lpstr>Century Gothic</vt:lpstr>
      <vt:lpstr>Times New Roman</vt:lpstr>
      <vt:lpstr>Scia di vapore</vt:lpstr>
      <vt:lpstr> Strumenti e pratiche per l’autoriflessività dell’insegnante </vt:lpstr>
      <vt:lpstr>Il contributo del tirocinio formativo per la costruzione di uno spazio europeo dell'istruzione</vt:lpstr>
      <vt:lpstr>Il contributo del tirocinio formativo per la costruzione di uno spazio europeo dell'istruzione</vt:lpstr>
      <vt:lpstr>Il contributo del tirocinio formativo per la costruzione di uno spazio europeo dell'istruzione</vt:lpstr>
      <vt:lpstr>Quadro teorico di riferimento</vt:lpstr>
      <vt:lpstr>L’Agentività (agency) dei docenti non è quindi qualcosa che viene data come un quid innato ma una capacità che si sviluppa nel corso di tutto l’arco della vita e va oltre il contesto della carriera professionale. È connaturatA a ciò che gli insegnanti fanno e viene appresa nel momento in cui agiscono per apprendere </vt:lpstr>
      <vt:lpstr>Presentazione standard di PowerPoint</vt:lpstr>
      <vt:lpstr>Microteaching </vt:lpstr>
      <vt:lpstr>Esempio di utilizzo di VideoAnt nel Tirocinio del II anno di Scienze della formazione primaria - Università di Roma 3 </vt:lpstr>
      <vt:lpstr>Index per l’inclusione</vt:lpstr>
      <vt:lpstr>Il diario pedagogico</vt:lpstr>
      <vt:lpstr>In conclusione</vt:lpstr>
      <vt:lpstr>Bibliografia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Strumenti e pratiche per l’autoriflessività dell’insegnante</dc:title>
  <dc:creator>Carla Gueli</dc:creator>
  <cp:lastModifiedBy>Carla Gueli</cp:lastModifiedBy>
  <cp:revision>1</cp:revision>
  <dcterms:created xsi:type="dcterms:W3CDTF">2019-09-09T21:39:21Z</dcterms:created>
  <dcterms:modified xsi:type="dcterms:W3CDTF">2019-09-10T21:10:55Z</dcterms:modified>
</cp:coreProperties>
</file>